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85" r:id="rId1"/>
  </p:sldMasterIdLst>
  <p:notesMasterIdLst>
    <p:notesMasterId r:id="rId9"/>
  </p:notesMasterIdLst>
  <p:handoutMasterIdLst>
    <p:handoutMasterId r:id="rId10"/>
  </p:handoutMasterIdLst>
  <p:sldIdLst>
    <p:sldId id="256" r:id="rId2"/>
    <p:sldId id="321" r:id="rId3"/>
    <p:sldId id="403" r:id="rId4"/>
    <p:sldId id="327" r:id="rId5"/>
    <p:sldId id="328" r:id="rId6"/>
    <p:sldId id="324" r:id="rId7"/>
    <p:sldId id="331" r:id="rId8"/>
  </p:sldIdLst>
  <p:sldSz cx="13931900" cy="10439400"/>
  <p:notesSz cx="6858000" cy="9144000"/>
  <p:defaultTextStyle>
    <a:defPPr>
      <a:defRPr lang="en-US"/>
    </a:defPPr>
    <a:lvl1pPr marL="0" algn="l" defTabSz="1169466" rtl="0" eaLnBrk="1" latinLnBrk="0" hangingPunct="1">
      <a:defRPr sz="2303" kern="1200">
        <a:solidFill>
          <a:schemeClr val="tx1"/>
        </a:solidFill>
        <a:latin typeface="+mn-lt"/>
        <a:ea typeface="+mn-ea"/>
        <a:cs typeface="+mn-cs"/>
      </a:defRPr>
    </a:lvl1pPr>
    <a:lvl2pPr marL="584733" algn="l" defTabSz="1169466" rtl="0" eaLnBrk="1" latinLnBrk="0" hangingPunct="1">
      <a:defRPr sz="2303" kern="1200">
        <a:solidFill>
          <a:schemeClr val="tx1"/>
        </a:solidFill>
        <a:latin typeface="+mn-lt"/>
        <a:ea typeface="+mn-ea"/>
        <a:cs typeface="+mn-cs"/>
      </a:defRPr>
    </a:lvl2pPr>
    <a:lvl3pPr marL="1169466" algn="l" defTabSz="1169466" rtl="0" eaLnBrk="1" latinLnBrk="0" hangingPunct="1">
      <a:defRPr sz="2303" kern="1200">
        <a:solidFill>
          <a:schemeClr val="tx1"/>
        </a:solidFill>
        <a:latin typeface="+mn-lt"/>
        <a:ea typeface="+mn-ea"/>
        <a:cs typeface="+mn-cs"/>
      </a:defRPr>
    </a:lvl3pPr>
    <a:lvl4pPr marL="1754199" algn="l" defTabSz="1169466" rtl="0" eaLnBrk="1" latinLnBrk="0" hangingPunct="1">
      <a:defRPr sz="2303" kern="1200">
        <a:solidFill>
          <a:schemeClr val="tx1"/>
        </a:solidFill>
        <a:latin typeface="+mn-lt"/>
        <a:ea typeface="+mn-ea"/>
        <a:cs typeface="+mn-cs"/>
      </a:defRPr>
    </a:lvl4pPr>
    <a:lvl5pPr marL="2338932" algn="l" defTabSz="1169466" rtl="0" eaLnBrk="1" latinLnBrk="0" hangingPunct="1">
      <a:defRPr sz="2303" kern="1200">
        <a:solidFill>
          <a:schemeClr val="tx1"/>
        </a:solidFill>
        <a:latin typeface="+mn-lt"/>
        <a:ea typeface="+mn-ea"/>
        <a:cs typeface="+mn-cs"/>
      </a:defRPr>
    </a:lvl5pPr>
    <a:lvl6pPr marL="2923665" algn="l" defTabSz="1169466" rtl="0" eaLnBrk="1" latinLnBrk="0" hangingPunct="1">
      <a:defRPr sz="2303" kern="1200">
        <a:solidFill>
          <a:schemeClr val="tx1"/>
        </a:solidFill>
        <a:latin typeface="+mn-lt"/>
        <a:ea typeface="+mn-ea"/>
        <a:cs typeface="+mn-cs"/>
      </a:defRPr>
    </a:lvl6pPr>
    <a:lvl7pPr marL="3508398" algn="l" defTabSz="1169466" rtl="0" eaLnBrk="1" latinLnBrk="0" hangingPunct="1">
      <a:defRPr sz="2303" kern="1200">
        <a:solidFill>
          <a:schemeClr val="tx1"/>
        </a:solidFill>
        <a:latin typeface="+mn-lt"/>
        <a:ea typeface="+mn-ea"/>
        <a:cs typeface="+mn-cs"/>
      </a:defRPr>
    </a:lvl7pPr>
    <a:lvl8pPr marL="4093131" algn="l" defTabSz="1169466" rtl="0" eaLnBrk="1" latinLnBrk="0" hangingPunct="1">
      <a:defRPr sz="2303" kern="1200">
        <a:solidFill>
          <a:schemeClr val="tx1"/>
        </a:solidFill>
        <a:latin typeface="+mn-lt"/>
        <a:ea typeface="+mn-ea"/>
        <a:cs typeface="+mn-cs"/>
      </a:defRPr>
    </a:lvl8pPr>
    <a:lvl9pPr marL="4677864" algn="l" defTabSz="1169466" rtl="0" eaLnBrk="1" latinLnBrk="0" hangingPunct="1">
      <a:defRPr sz="2303" kern="1200">
        <a:solidFill>
          <a:schemeClr val="tx1"/>
        </a:solidFill>
        <a:latin typeface="+mn-lt"/>
        <a:ea typeface="+mn-ea"/>
        <a:cs typeface="+mn-cs"/>
      </a:defRPr>
    </a:lvl9pPr>
  </p:defaultTextStyle>
  <p:extLst>
    <p:ext uri="{521415D9-36F7-43E2-AB2F-B90AF26B5E84}">
      <p14:sectionLst xmlns:p14="http://schemas.microsoft.com/office/powerpoint/2010/main">
        <p14:section name="Instructions" id="{E3B6C456-656A-794B-B49C-A36D6821938C}">
          <p14:sldIdLst/>
        </p14:section>
        <p14:section name="Title Slides" id="{8F2DEF60-2A8A-E44F-AE58-20D42F3B930C}">
          <p14:sldIdLst/>
        </p14:section>
        <p14:section name="Section Slides" id="{12CA85DC-3EAF-0E49-B9A5-3E6639A1F517}">
          <p14:sldIdLst/>
        </p14:section>
        <p14:section name="Content Slides" id="{0A30C7E1-10E2-6F4E-A9CB-6D2E1795D107}">
          <p14:sldIdLst>
            <p14:sldId id="256"/>
            <p14:sldId id="321"/>
            <p14:sldId id="403"/>
            <p14:sldId id="327"/>
            <p14:sldId id="328"/>
            <p14:sldId id="324"/>
            <p14:sldId id="331"/>
          </p14:sldIdLst>
        </p14:section>
        <p14:section name="End Slide" id="{DCF5F398-DC66-E94C-A3B4-7802EEAD1B21}">
          <p14:sldIdLst/>
        </p14:section>
        <p14:section name="Campus Screen Templates" id="{402AC326-4A17-114F-82B7-5372399C0D35}">
          <p14:sldIdLst/>
        </p14:section>
      </p14:sectionLst>
    </p:ext>
    <p:ext uri="{EFAFB233-063F-42B5-8137-9DF3F51BA10A}">
      <p15:sldGuideLst xmlns:p15="http://schemas.microsoft.com/office/powerpoint/2012/main">
        <p15:guide id="1" orient="horz" pos="1133" userDrawn="1">
          <p15:clr>
            <a:srgbClr val="A4A3A4"/>
          </p15:clr>
        </p15:guide>
        <p15:guide id="2" pos="678" userDrawn="1">
          <p15:clr>
            <a:srgbClr val="A4A3A4"/>
          </p15:clr>
        </p15:guide>
        <p15:guide id="3" orient="horz" pos="2277" userDrawn="1">
          <p15:clr>
            <a:srgbClr val="A4A3A4"/>
          </p15:clr>
        </p15:guide>
        <p15:guide id="4" orient="horz" pos="25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EB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273" autoAdjust="0"/>
    <p:restoredTop sz="94694"/>
  </p:normalViewPr>
  <p:slideViewPr>
    <p:cSldViewPr snapToGrid="0" snapToObjects="1">
      <p:cViewPr varScale="1">
        <p:scale>
          <a:sx n="76" d="100"/>
          <a:sy n="76" d="100"/>
        </p:scale>
        <p:origin x="1256" y="224"/>
      </p:cViewPr>
      <p:guideLst>
        <p:guide orient="horz" pos="1133"/>
        <p:guide pos="678"/>
        <p:guide orient="horz" pos="2277"/>
        <p:guide orient="horz" pos="2562"/>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A223DC-A7EC-A747-8242-28046D577C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D0309B8-4502-3947-BFD7-679887ACFD0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96DB557-C983-5D42-9AFE-89329A27D6BC}" type="datetimeFigureOut">
              <a:rPr lang="en-US" smtClean="0"/>
              <a:t>9/19/23</a:t>
            </a:fld>
            <a:endParaRPr lang="en-US"/>
          </a:p>
        </p:txBody>
      </p:sp>
      <p:sp>
        <p:nvSpPr>
          <p:cNvPr id="4" name="Footer Placeholder 3">
            <a:extLst>
              <a:ext uri="{FF2B5EF4-FFF2-40B4-BE49-F238E27FC236}">
                <a16:creationId xmlns:a16="http://schemas.microsoft.com/office/drawing/2014/main" id="{C539FEA2-2533-A74D-A490-27B70DEBB7C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3FAC83F-0376-2F44-922C-34B9B59327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5FD874B-C03D-5840-A819-1C7510B6FF05}" type="slidenum">
              <a:rPr lang="en-US" smtClean="0"/>
              <a:t>‹#›</a:t>
            </a:fld>
            <a:endParaRPr lang="en-US"/>
          </a:p>
        </p:txBody>
      </p:sp>
    </p:spTree>
    <p:extLst>
      <p:ext uri="{BB962C8B-B14F-4D97-AF65-F5344CB8AC3E}">
        <p14:creationId xmlns:p14="http://schemas.microsoft.com/office/powerpoint/2010/main" val="578003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859038-929A-5242-8CA6-AD8E6C829CAC}" type="datetimeFigureOut">
              <a:rPr lang="en-US" smtClean="0"/>
              <a:t>9/19/23</a:t>
            </a:fld>
            <a:endParaRPr lang="en-US"/>
          </a:p>
        </p:txBody>
      </p:sp>
      <p:sp>
        <p:nvSpPr>
          <p:cNvPr id="4" name="Slide Image Placeholder 3"/>
          <p:cNvSpPr>
            <a:spLocks noGrp="1" noRot="1" noChangeAspect="1"/>
          </p:cNvSpPr>
          <p:nvPr>
            <p:ph type="sldImg" idx="2"/>
          </p:nvPr>
        </p:nvSpPr>
        <p:spPr>
          <a:xfrm>
            <a:off x="1370013" y="1143000"/>
            <a:ext cx="41179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0CB3E6-D423-DD49-ABE8-82E1E9DE25E9}" type="slidenum">
              <a:rPr lang="en-US" smtClean="0"/>
              <a:t>‹#›</a:t>
            </a:fld>
            <a:endParaRPr lang="en-US"/>
          </a:p>
        </p:txBody>
      </p:sp>
    </p:spTree>
    <p:extLst>
      <p:ext uri="{BB962C8B-B14F-4D97-AF65-F5344CB8AC3E}">
        <p14:creationId xmlns:p14="http://schemas.microsoft.com/office/powerpoint/2010/main" val="1825097589"/>
      </p:ext>
    </p:extLst>
  </p:cSld>
  <p:clrMap bg1="lt1" tx1="dk1" bg2="lt2" tx2="dk2" accent1="accent1" accent2="accent2" accent3="accent3" accent4="accent4" accent5="accent5" accent6="accent6" hlink="hlink" folHlink="folHlink"/>
  <p:notesStyle>
    <a:lvl1pPr marL="0" algn="l" defTabSz="914263" rtl="0" eaLnBrk="1" latinLnBrk="0" hangingPunct="1">
      <a:defRPr sz="1200" kern="1200">
        <a:solidFill>
          <a:schemeClr val="tx1"/>
        </a:solidFill>
        <a:latin typeface="+mn-lt"/>
        <a:ea typeface="+mn-ea"/>
        <a:cs typeface="+mn-cs"/>
      </a:defRPr>
    </a:lvl1pPr>
    <a:lvl2pPr marL="457131" algn="l" defTabSz="914263" rtl="0" eaLnBrk="1" latinLnBrk="0" hangingPunct="1">
      <a:defRPr sz="1200" kern="1200">
        <a:solidFill>
          <a:schemeClr val="tx1"/>
        </a:solidFill>
        <a:latin typeface="+mn-lt"/>
        <a:ea typeface="+mn-ea"/>
        <a:cs typeface="+mn-cs"/>
      </a:defRPr>
    </a:lvl2pPr>
    <a:lvl3pPr marL="914263" algn="l" defTabSz="914263" rtl="0" eaLnBrk="1" latinLnBrk="0" hangingPunct="1">
      <a:defRPr sz="1200" kern="1200">
        <a:solidFill>
          <a:schemeClr val="tx1"/>
        </a:solidFill>
        <a:latin typeface="+mn-lt"/>
        <a:ea typeface="+mn-ea"/>
        <a:cs typeface="+mn-cs"/>
      </a:defRPr>
    </a:lvl3pPr>
    <a:lvl4pPr marL="1371393" algn="l" defTabSz="914263" rtl="0" eaLnBrk="1" latinLnBrk="0" hangingPunct="1">
      <a:defRPr sz="1200" kern="1200">
        <a:solidFill>
          <a:schemeClr val="tx1"/>
        </a:solidFill>
        <a:latin typeface="+mn-lt"/>
        <a:ea typeface="+mn-ea"/>
        <a:cs typeface="+mn-cs"/>
      </a:defRPr>
    </a:lvl4pPr>
    <a:lvl5pPr marL="1828524" algn="l" defTabSz="914263" rtl="0" eaLnBrk="1" latinLnBrk="0" hangingPunct="1">
      <a:defRPr sz="1200" kern="1200">
        <a:solidFill>
          <a:schemeClr val="tx1"/>
        </a:solidFill>
        <a:latin typeface="+mn-lt"/>
        <a:ea typeface="+mn-ea"/>
        <a:cs typeface="+mn-cs"/>
      </a:defRPr>
    </a:lvl5pPr>
    <a:lvl6pPr marL="2285656" algn="l" defTabSz="914263" rtl="0" eaLnBrk="1" latinLnBrk="0" hangingPunct="1">
      <a:defRPr sz="1200" kern="1200">
        <a:solidFill>
          <a:schemeClr val="tx1"/>
        </a:solidFill>
        <a:latin typeface="+mn-lt"/>
        <a:ea typeface="+mn-ea"/>
        <a:cs typeface="+mn-cs"/>
      </a:defRPr>
    </a:lvl6pPr>
    <a:lvl7pPr marL="2742787" algn="l" defTabSz="914263" rtl="0" eaLnBrk="1" latinLnBrk="0" hangingPunct="1">
      <a:defRPr sz="1200" kern="1200">
        <a:solidFill>
          <a:schemeClr val="tx1"/>
        </a:solidFill>
        <a:latin typeface="+mn-lt"/>
        <a:ea typeface="+mn-ea"/>
        <a:cs typeface="+mn-cs"/>
      </a:defRPr>
    </a:lvl7pPr>
    <a:lvl8pPr marL="3199919" algn="l" defTabSz="914263" rtl="0" eaLnBrk="1" latinLnBrk="0" hangingPunct="1">
      <a:defRPr sz="1200" kern="1200">
        <a:solidFill>
          <a:schemeClr val="tx1"/>
        </a:solidFill>
        <a:latin typeface="+mn-lt"/>
        <a:ea typeface="+mn-ea"/>
        <a:cs typeface="+mn-cs"/>
      </a:defRPr>
    </a:lvl8pPr>
    <a:lvl9pPr marL="3657049" algn="l" defTabSz="914263"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large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userDrawn="1">
            <p:ph type="ctrTitle"/>
          </p:nvPr>
        </p:nvSpPr>
        <p:spPr>
          <a:xfrm>
            <a:off x="1074021" y="1697750"/>
            <a:ext cx="5969764" cy="1592914"/>
          </a:xfrm>
        </p:spPr>
        <p:txBody>
          <a:bodyPr lIns="0" tIns="0" rIns="0" bIns="0" anchor="t" anchorCtr="0">
            <a:noAutofit/>
          </a:bodyPr>
          <a:lstStyle>
            <a:lvl1pPr marL="0" indent="0" algn="l">
              <a:lnSpc>
                <a:spcPts val="5195"/>
              </a:lnSpc>
              <a:tabLst>
                <a:tab pos="1440872" algn="l"/>
                <a:tab pos="2129590" algn="l"/>
              </a:tabLst>
              <a:defRPr sz="4400">
                <a:solidFill>
                  <a:schemeClr val="accent1"/>
                </a:solidFill>
              </a:defRPr>
            </a:lvl1pPr>
          </a:lstStyle>
          <a:p>
            <a:r>
              <a:rPr lang="en-US" dirty="0"/>
              <a:t>Click to edit Master title style</a:t>
            </a:r>
          </a:p>
        </p:txBody>
      </p:sp>
      <p:sp>
        <p:nvSpPr>
          <p:cNvPr id="162" name="Text Placeholder 5"/>
          <p:cNvSpPr>
            <a:spLocks noGrp="1"/>
          </p:cNvSpPr>
          <p:nvPr>
            <p:ph type="body" sz="quarter" idx="12"/>
          </p:nvPr>
        </p:nvSpPr>
        <p:spPr>
          <a:xfrm>
            <a:off x="704689" y="3527548"/>
            <a:ext cx="12485806" cy="4437456"/>
          </a:xfrm>
        </p:spPr>
        <p:txBody>
          <a:bodyPr lIns="0" tIns="0" rIns="0" bIns="0" numCol="1" spcCol="720000">
            <a:noAutofit/>
          </a:bodyPr>
          <a:lstStyle>
            <a:lvl1pPr marL="389670" indent="0">
              <a:lnSpc>
                <a:spcPct val="100000"/>
              </a:lnSpc>
              <a:spcBef>
                <a:spcPts val="2131"/>
              </a:spcBef>
              <a:spcAft>
                <a:spcPts val="342"/>
              </a:spcAft>
              <a:buNone/>
              <a:tabLst/>
              <a:defRPr sz="2400">
                <a:solidFill>
                  <a:schemeClr val="tx1"/>
                </a:solidFill>
              </a:defRPr>
            </a:lvl1pPr>
            <a:lvl2pPr marL="362483" indent="-362483">
              <a:lnSpc>
                <a:spcPct val="100000"/>
              </a:lnSpc>
              <a:spcBef>
                <a:spcPts val="2131"/>
              </a:spcBef>
              <a:spcAft>
                <a:spcPts val="342"/>
              </a:spcAft>
              <a:buClr>
                <a:schemeClr val="accent1"/>
              </a:buClr>
              <a:buFont typeface="Arial" charset="0"/>
              <a:buChar char="•"/>
              <a:tabLst/>
              <a:defRPr sz="2400">
                <a:solidFill>
                  <a:schemeClr val="tx1"/>
                </a:solidFill>
              </a:defRPr>
            </a:lvl2pPr>
            <a:lvl3pPr marL="616222" indent="-208427">
              <a:lnSpc>
                <a:spcPct val="100000"/>
              </a:lnSpc>
              <a:spcBef>
                <a:spcPts val="2131"/>
              </a:spcBef>
              <a:spcAft>
                <a:spcPts val="342"/>
              </a:spcAft>
              <a:buClr>
                <a:schemeClr val="tx1"/>
              </a:buClr>
              <a:tabLst/>
              <a:defRPr sz="2400">
                <a:solidFill>
                  <a:schemeClr val="tx1"/>
                </a:solidFill>
              </a:defRPr>
            </a:lvl3pPr>
            <a:lvl4pPr marL="1075270" indent="-447236">
              <a:lnSpc>
                <a:spcPct val="100000"/>
              </a:lnSpc>
              <a:spcBef>
                <a:spcPts val="2131"/>
              </a:spcBef>
              <a:spcAft>
                <a:spcPts val="0"/>
              </a:spcAft>
              <a:buFont typeface=".AppleSystemUIFont" charset="-120"/>
              <a:buChar char="–"/>
              <a:tabLst/>
              <a:defRPr sz="2400">
                <a:solidFill>
                  <a:schemeClr val="tx1"/>
                </a:solidFill>
              </a:defRPr>
            </a:lvl4pPr>
            <a:lvl5pPr marL="1075270" indent="-447236">
              <a:lnSpc>
                <a:spcPct val="100000"/>
              </a:lnSpc>
              <a:spcBef>
                <a:spcPts val="2131"/>
              </a:spcBef>
              <a:buFont typeface="+mj-lt"/>
              <a:buAutoNum type="arabicPeriod"/>
              <a:tabLst/>
              <a:defRPr sz="2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6" name="Rounded Rectangle 265"/>
          <p:cNvSpPr/>
          <p:nvPr userDrawn="1"/>
        </p:nvSpPr>
        <p:spPr>
          <a:xfrm>
            <a:off x="700939" y="726772"/>
            <a:ext cx="12621314" cy="350189"/>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15"/>
          </a:p>
        </p:txBody>
      </p:sp>
      <p:sp>
        <p:nvSpPr>
          <p:cNvPr id="208" name="Footer Placeholder 4"/>
          <p:cNvSpPr>
            <a:spLocks noGrp="1"/>
          </p:cNvSpPr>
          <p:nvPr>
            <p:ph type="ftr" sz="quarter" idx="3"/>
          </p:nvPr>
        </p:nvSpPr>
        <p:spPr>
          <a:xfrm>
            <a:off x="872245" y="726772"/>
            <a:ext cx="11627766" cy="350189"/>
          </a:xfrm>
          <a:prstGeom prst="rect">
            <a:avLst/>
          </a:prstGeom>
        </p:spPr>
        <p:txBody>
          <a:bodyPr vert="horz" lIns="91440" tIns="45720" rIns="91440" bIns="45720" rtlCol="0" anchor="ctr"/>
          <a:lstStyle>
            <a:lvl1pPr algn="l">
              <a:defRPr sz="1218">
                <a:solidFill>
                  <a:schemeClr val="bg1"/>
                </a:solidFill>
              </a:defRPr>
            </a:lvl1pPr>
          </a:lstStyle>
          <a:p>
            <a:r>
              <a:rPr lang="en-US"/>
              <a:t>Footer</a:t>
            </a:r>
            <a:endParaRPr lang="en-US" dirty="0"/>
          </a:p>
        </p:txBody>
      </p:sp>
      <p:sp>
        <p:nvSpPr>
          <p:cNvPr id="209" name="Slide Number Placeholder 5"/>
          <p:cNvSpPr>
            <a:spLocks noGrp="1"/>
          </p:cNvSpPr>
          <p:nvPr>
            <p:ph type="sldNum" sz="quarter" idx="4"/>
          </p:nvPr>
        </p:nvSpPr>
        <p:spPr>
          <a:xfrm>
            <a:off x="12553497" y="726772"/>
            <a:ext cx="643109" cy="350189"/>
          </a:xfrm>
          <a:prstGeom prst="rect">
            <a:avLst/>
          </a:prstGeom>
        </p:spPr>
        <p:txBody>
          <a:bodyPr vert="horz" lIns="91440" tIns="45720" rIns="91440" bIns="45720" rtlCol="0" anchor="ctr"/>
          <a:lstStyle>
            <a:lvl1pPr algn="r">
              <a:defRPr sz="2131" b="1">
                <a:solidFill>
                  <a:schemeClr val="bg1"/>
                </a:solidFill>
              </a:defRPr>
            </a:lvl1pPr>
          </a:lstStyle>
          <a:p>
            <a:fld id="{E32CA18A-09E8-B346-9D1F-8EB2C340C7E4}" type="slidenum">
              <a:rPr lang="en-US" smtClean="0"/>
              <a:pPr/>
              <a:t>‹#›</a:t>
            </a:fld>
            <a:endParaRPr lang="en-US" dirty="0"/>
          </a:p>
        </p:txBody>
      </p:sp>
    </p:spTree>
    <p:extLst>
      <p:ext uri="{BB962C8B-B14F-4D97-AF65-F5344CB8AC3E}">
        <p14:creationId xmlns:p14="http://schemas.microsoft.com/office/powerpoint/2010/main" val="2105224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41488" y="1708486"/>
            <a:ext cx="10448925" cy="3634458"/>
          </a:xfrm>
        </p:spPr>
        <p:txBody>
          <a:bodyPr anchor="b"/>
          <a:lstStyle>
            <a:lvl1pPr algn="ctr">
              <a:defRPr sz="6856"/>
            </a:lvl1pPr>
          </a:lstStyle>
          <a:p>
            <a:r>
              <a:rPr lang="en-US"/>
              <a:t>Click to edit Master title style</a:t>
            </a:r>
          </a:p>
        </p:txBody>
      </p:sp>
      <p:sp>
        <p:nvSpPr>
          <p:cNvPr id="3" name="Subtitle 2"/>
          <p:cNvSpPr>
            <a:spLocks noGrp="1"/>
          </p:cNvSpPr>
          <p:nvPr>
            <p:ph type="subTitle" idx="1"/>
          </p:nvPr>
        </p:nvSpPr>
        <p:spPr>
          <a:xfrm>
            <a:off x="1741488" y="5483102"/>
            <a:ext cx="10448925" cy="2520438"/>
          </a:xfrm>
        </p:spPr>
        <p:txBody>
          <a:bodyPr/>
          <a:lstStyle>
            <a:lvl1pPr marL="0" indent="0" algn="ctr">
              <a:buNone/>
              <a:defRPr sz="2742"/>
            </a:lvl1pPr>
            <a:lvl2pPr marL="522442" indent="0" algn="ctr">
              <a:buNone/>
              <a:defRPr sz="2285"/>
            </a:lvl2pPr>
            <a:lvl3pPr marL="1044885" indent="0" algn="ctr">
              <a:buNone/>
              <a:defRPr sz="2057"/>
            </a:lvl3pPr>
            <a:lvl4pPr marL="1567327" indent="0" algn="ctr">
              <a:buNone/>
              <a:defRPr sz="1828"/>
            </a:lvl4pPr>
            <a:lvl5pPr marL="2089770" indent="0" algn="ctr">
              <a:buNone/>
              <a:defRPr sz="1828"/>
            </a:lvl5pPr>
            <a:lvl6pPr marL="2612212" indent="0" algn="ctr">
              <a:buNone/>
              <a:defRPr sz="1828"/>
            </a:lvl6pPr>
            <a:lvl7pPr marL="3134655" indent="0" algn="ctr">
              <a:buNone/>
              <a:defRPr sz="1828"/>
            </a:lvl7pPr>
            <a:lvl8pPr marL="3657097" indent="0" algn="ctr">
              <a:buNone/>
              <a:defRPr sz="1828"/>
            </a:lvl8pPr>
            <a:lvl9pPr marL="4179540" indent="0" algn="ctr">
              <a:buNone/>
              <a:defRPr sz="1828"/>
            </a:lvl9pPr>
          </a:lstStyle>
          <a:p>
            <a:r>
              <a:rPr lang="en-US"/>
              <a:t>Click to edit Master subtitle style</a:t>
            </a:r>
          </a:p>
        </p:txBody>
      </p:sp>
      <p:sp>
        <p:nvSpPr>
          <p:cNvPr id="4" name="Date Placeholder 3"/>
          <p:cNvSpPr>
            <a:spLocks noGrp="1"/>
          </p:cNvSpPr>
          <p:nvPr>
            <p:ph type="dt" sz="half" idx="10"/>
          </p:nvPr>
        </p:nvSpPr>
        <p:spPr/>
        <p:txBody>
          <a:bodyPr/>
          <a:lstStyle/>
          <a:p>
            <a:fld id="{B05C7558-3038-1D4A-A5EC-21180DDF6C5A}" type="datetime1">
              <a:rPr lang="en-AU" smtClean="0"/>
              <a:t>19/9/2023</a:t>
            </a:fld>
            <a:endParaRPr lang="en-US"/>
          </a:p>
        </p:txBody>
      </p:sp>
      <p:sp>
        <p:nvSpPr>
          <p:cNvPr id="5" name="Footer Placeholder 4"/>
          <p:cNvSpPr>
            <a:spLocks noGrp="1"/>
          </p:cNvSpPr>
          <p:nvPr>
            <p:ph type="ftr" sz="quarter" idx="11"/>
          </p:nvPr>
        </p:nvSpPr>
        <p:spPr/>
        <p:txBody>
          <a:bodyPr/>
          <a:lstStyle/>
          <a:p>
            <a:r>
              <a:rPr lang="en-US"/>
              <a:t>Caroline Havery, UTS, </a:t>
            </a:r>
          </a:p>
        </p:txBody>
      </p:sp>
      <p:sp>
        <p:nvSpPr>
          <p:cNvPr id="6" name="Slide Number Placeholder 5"/>
          <p:cNvSpPr>
            <a:spLocks noGrp="1"/>
          </p:cNvSpPr>
          <p:nvPr>
            <p:ph type="sldNum" sz="quarter" idx="12"/>
          </p:nvPr>
        </p:nvSpPr>
        <p:spPr/>
        <p:txBody>
          <a:bodyPr/>
          <a:lstStyle/>
          <a:p>
            <a:fld id="{BCDA5288-EBA7-5940-8E18-FDE03FAA6E41}" type="slidenum">
              <a:rPr lang="en-US" smtClean="0"/>
              <a:t>‹#›</a:t>
            </a:fld>
            <a:endParaRPr lang="en-US"/>
          </a:p>
        </p:txBody>
      </p:sp>
    </p:spTree>
    <p:extLst>
      <p:ext uri="{BB962C8B-B14F-4D97-AF65-F5344CB8AC3E}">
        <p14:creationId xmlns:p14="http://schemas.microsoft.com/office/powerpoint/2010/main" val="42499073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57818" y="555804"/>
            <a:ext cx="12016264" cy="201780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57818" y="2779007"/>
            <a:ext cx="12016264" cy="662370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57818" y="9675780"/>
            <a:ext cx="3134678" cy="555801"/>
          </a:xfrm>
          <a:prstGeom prst="rect">
            <a:avLst/>
          </a:prstGeom>
        </p:spPr>
        <p:txBody>
          <a:bodyPr vert="horz" lIns="91440" tIns="45720" rIns="91440" bIns="45720" rtlCol="0" anchor="ctr"/>
          <a:lstStyle>
            <a:lvl1pPr algn="l">
              <a:defRPr sz="1827">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614942" y="9675780"/>
            <a:ext cx="4702016" cy="555801"/>
          </a:xfrm>
          <a:prstGeom prst="rect">
            <a:avLst/>
          </a:prstGeom>
        </p:spPr>
        <p:txBody>
          <a:bodyPr vert="horz" lIns="91440" tIns="45720" rIns="91440" bIns="45720" rtlCol="0" anchor="ctr"/>
          <a:lstStyle>
            <a:lvl1pPr algn="ctr">
              <a:defRPr sz="1827">
                <a:solidFill>
                  <a:schemeClr val="tx1">
                    <a:tint val="75000"/>
                  </a:schemeClr>
                </a:solidFill>
              </a:defRPr>
            </a:lvl1pPr>
          </a:lstStyle>
          <a:p>
            <a:r>
              <a:rPr lang="en-US"/>
              <a:t>Footer</a:t>
            </a:r>
            <a:endParaRPr lang="en-US" dirty="0"/>
          </a:p>
        </p:txBody>
      </p:sp>
      <p:sp>
        <p:nvSpPr>
          <p:cNvPr id="6" name="Slide Number Placeholder 5"/>
          <p:cNvSpPr>
            <a:spLocks noGrp="1"/>
          </p:cNvSpPr>
          <p:nvPr>
            <p:ph type="sldNum" sz="quarter" idx="4"/>
          </p:nvPr>
        </p:nvSpPr>
        <p:spPr>
          <a:xfrm>
            <a:off x="9839404" y="9675780"/>
            <a:ext cx="3134678" cy="555801"/>
          </a:xfrm>
          <a:prstGeom prst="rect">
            <a:avLst/>
          </a:prstGeom>
        </p:spPr>
        <p:txBody>
          <a:bodyPr vert="horz" lIns="91440" tIns="45720" rIns="91440" bIns="45720" rtlCol="0" anchor="ctr"/>
          <a:lstStyle>
            <a:lvl1pPr algn="r">
              <a:defRPr sz="1827">
                <a:solidFill>
                  <a:schemeClr val="tx1">
                    <a:tint val="75000"/>
                  </a:schemeClr>
                </a:solidFill>
              </a:defRPr>
            </a:lvl1pPr>
          </a:lstStyle>
          <a:p>
            <a:fld id="{E32CA18A-09E8-B346-9D1F-8EB2C340C7E4}" type="slidenum">
              <a:rPr lang="en-US" smtClean="0"/>
              <a:pPr/>
              <a:t>‹#›</a:t>
            </a:fld>
            <a:endParaRPr lang="en-US" dirty="0"/>
          </a:p>
        </p:txBody>
      </p:sp>
    </p:spTree>
    <p:extLst>
      <p:ext uri="{BB962C8B-B14F-4D97-AF65-F5344CB8AC3E}">
        <p14:creationId xmlns:p14="http://schemas.microsoft.com/office/powerpoint/2010/main" val="503169483"/>
      </p:ext>
    </p:extLst>
  </p:cSld>
  <p:clrMap bg1="lt1" tx1="dk1" bg2="lt2" tx2="dk2" accent1="accent1" accent2="accent2" accent3="accent3" accent4="accent4" accent5="accent5" accent6="accent6" hlink="hlink" folHlink="folHlink"/>
  <p:sldLayoutIdLst>
    <p:sldLayoutId id="2147483810" r:id="rId1"/>
    <p:sldLayoutId id="2147483815" r:id="rId2"/>
  </p:sldLayoutIdLst>
  <p:hf hdr="0" dt="0"/>
  <p:txStyles>
    <p:titleStyle>
      <a:lvl1pPr algn="l" defTabSz="1391900" rtl="0" eaLnBrk="1" latinLnBrk="0" hangingPunct="1">
        <a:lnSpc>
          <a:spcPct val="90000"/>
        </a:lnSpc>
        <a:spcBef>
          <a:spcPct val="0"/>
        </a:spcBef>
        <a:buNone/>
        <a:defRPr sz="6698" kern="1200">
          <a:solidFill>
            <a:schemeClr val="tx1"/>
          </a:solidFill>
          <a:latin typeface="+mj-lt"/>
          <a:ea typeface="+mj-ea"/>
          <a:cs typeface="+mj-cs"/>
        </a:defRPr>
      </a:lvl1pPr>
    </p:titleStyle>
    <p:bodyStyle>
      <a:lvl1pPr marL="347975" indent="-347975" algn="l" defTabSz="1391900" rtl="0" eaLnBrk="1" latinLnBrk="0" hangingPunct="1">
        <a:lnSpc>
          <a:spcPct val="90000"/>
        </a:lnSpc>
        <a:spcBef>
          <a:spcPts val="1522"/>
        </a:spcBef>
        <a:buFont typeface="Arial" panose="020B0604020202020204" pitchFamily="34" charset="0"/>
        <a:buChar char="•"/>
        <a:defRPr sz="4262" kern="1200">
          <a:solidFill>
            <a:schemeClr val="tx1"/>
          </a:solidFill>
          <a:latin typeface="+mn-lt"/>
          <a:ea typeface="+mn-ea"/>
          <a:cs typeface="+mn-cs"/>
        </a:defRPr>
      </a:lvl1pPr>
      <a:lvl2pPr marL="1043925" indent="-347975" algn="l" defTabSz="1391900" rtl="0" eaLnBrk="1" latinLnBrk="0" hangingPunct="1">
        <a:lnSpc>
          <a:spcPct val="90000"/>
        </a:lnSpc>
        <a:spcBef>
          <a:spcPts val="761"/>
        </a:spcBef>
        <a:buFont typeface="Arial" panose="020B0604020202020204" pitchFamily="34" charset="0"/>
        <a:buChar char="•"/>
        <a:defRPr sz="3653" kern="1200">
          <a:solidFill>
            <a:schemeClr val="tx1"/>
          </a:solidFill>
          <a:latin typeface="+mn-lt"/>
          <a:ea typeface="+mn-ea"/>
          <a:cs typeface="+mn-cs"/>
        </a:defRPr>
      </a:lvl2pPr>
      <a:lvl3pPr marL="1739875" indent="-347975" algn="l" defTabSz="1391900" rtl="0" eaLnBrk="1" latinLnBrk="0" hangingPunct="1">
        <a:lnSpc>
          <a:spcPct val="90000"/>
        </a:lnSpc>
        <a:spcBef>
          <a:spcPts val="761"/>
        </a:spcBef>
        <a:buFont typeface="Arial" panose="020B0604020202020204" pitchFamily="34" charset="0"/>
        <a:buChar char="•"/>
        <a:defRPr sz="3044" kern="1200">
          <a:solidFill>
            <a:schemeClr val="tx1"/>
          </a:solidFill>
          <a:latin typeface="+mn-lt"/>
          <a:ea typeface="+mn-ea"/>
          <a:cs typeface="+mn-cs"/>
        </a:defRPr>
      </a:lvl3pPr>
      <a:lvl4pPr marL="2435824" indent="-347975" algn="l" defTabSz="1391900" rtl="0" eaLnBrk="1" latinLnBrk="0" hangingPunct="1">
        <a:lnSpc>
          <a:spcPct val="90000"/>
        </a:lnSpc>
        <a:spcBef>
          <a:spcPts val="761"/>
        </a:spcBef>
        <a:buFont typeface="Arial" panose="020B0604020202020204" pitchFamily="34" charset="0"/>
        <a:buChar char="•"/>
        <a:defRPr sz="2740" kern="1200">
          <a:solidFill>
            <a:schemeClr val="tx1"/>
          </a:solidFill>
          <a:latin typeface="+mn-lt"/>
          <a:ea typeface="+mn-ea"/>
          <a:cs typeface="+mn-cs"/>
        </a:defRPr>
      </a:lvl4pPr>
      <a:lvl5pPr marL="3131774" indent="-347975" algn="l" defTabSz="1391900" rtl="0" eaLnBrk="1" latinLnBrk="0" hangingPunct="1">
        <a:lnSpc>
          <a:spcPct val="90000"/>
        </a:lnSpc>
        <a:spcBef>
          <a:spcPts val="761"/>
        </a:spcBef>
        <a:buFont typeface="Arial" panose="020B0604020202020204" pitchFamily="34" charset="0"/>
        <a:buChar char="•"/>
        <a:defRPr sz="2740" kern="1200">
          <a:solidFill>
            <a:schemeClr val="tx1"/>
          </a:solidFill>
          <a:latin typeface="+mn-lt"/>
          <a:ea typeface="+mn-ea"/>
          <a:cs typeface="+mn-cs"/>
        </a:defRPr>
      </a:lvl5pPr>
      <a:lvl6pPr marL="3827724" indent="-347975" algn="l" defTabSz="1391900" rtl="0" eaLnBrk="1" latinLnBrk="0" hangingPunct="1">
        <a:lnSpc>
          <a:spcPct val="90000"/>
        </a:lnSpc>
        <a:spcBef>
          <a:spcPts val="761"/>
        </a:spcBef>
        <a:buFont typeface="Arial" panose="020B0604020202020204" pitchFamily="34" charset="0"/>
        <a:buChar char="•"/>
        <a:defRPr sz="2740" kern="1200">
          <a:solidFill>
            <a:schemeClr val="tx1"/>
          </a:solidFill>
          <a:latin typeface="+mn-lt"/>
          <a:ea typeface="+mn-ea"/>
          <a:cs typeface="+mn-cs"/>
        </a:defRPr>
      </a:lvl6pPr>
      <a:lvl7pPr marL="4523674" indent="-347975" algn="l" defTabSz="1391900" rtl="0" eaLnBrk="1" latinLnBrk="0" hangingPunct="1">
        <a:lnSpc>
          <a:spcPct val="90000"/>
        </a:lnSpc>
        <a:spcBef>
          <a:spcPts val="761"/>
        </a:spcBef>
        <a:buFont typeface="Arial" panose="020B0604020202020204" pitchFamily="34" charset="0"/>
        <a:buChar char="•"/>
        <a:defRPr sz="2740" kern="1200">
          <a:solidFill>
            <a:schemeClr val="tx1"/>
          </a:solidFill>
          <a:latin typeface="+mn-lt"/>
          <a:ea typeface="+mn-ea"/>
          <a:cs typeface="+mn-cs"/>
        </a:defRPr>
      </a:lvl7pPr>
      <a:lvl8pPr marL="5219624" indent="-347975" algn="l" defTabSz="1391900" rtl="0" eaLnBrk="1" latinLnBrk="0" hangingPunct="1">
        <a:lnSpc>
          <a:spcPct val="90000"/>
        </a:lnSpc>
        <a:spcBef>
          <a:spcPts val="761"/>
        </a:spcBef>
        <a:buFont typeface="Arial" panose="020B0604020202020204" pitchFamily="34" charset="0"/>
        <a:buChar char="•"/>
        <a:defRPr sz="2740" kern="1200">
          <a:solidFill>
            <a:schemeClr val="tx1"/>
          </a:solidFill>
          <a:latin typeface="+mn-lt"/>
          <a:ea typeface="+mn-ea"/>
          <a:cs typeface="+mn-cs"/>
        </a:defRPr>
      </a:lvl8pPr>
      <a:lvl9pPr marL="5915574" indent="-347975" algn="l" defTabSz="1391900" rtl="0" eaLnBrk="1" latinLnBrk="0" hangingPunct="1">
        <a:lnSpc>
          <a:spcPct val="90000"/>
        </a:lnSpc>
        <a:spcBef>
          <a:spcPts val="761"/>
        </a:spcBef>
        <a:buFont typeface="Arial" panose="020B0604020202020204" pitchFamily="34" charset="0"/>
        <a:buChar char="•"/>
        <a:defRPr sz="2740" kern="1200">
          <a:solidFill>
            <a:schemeClr val="tx1"/>
          </a:solidFill>
          <a:latin typeface="+mn-lt"/>
          <a:ea typeface="+mn-ea"/>
          <a:cs typeface="+mn-cs"/>
        </a:defRPr>
      </a:lvl9pPr>
    </p:bodyStyle>
    <p:otherStyle>
      <a:defPPr>
        <a:defRPr lang="en-US"/>
      </a:defPPr>
      <a:lvl1pPr marL="0" algn="l" defTabSz="1391900" rtl="0" eaLnBrk="1" latinLnBrk="0" hangingPunct="1">
        <a:defRPr sz="2740" kern="1200">
          <a:solidFill>
            <a:schemeClr val="tx1"/>
          </a:solidFill>
          <a:latin typeface="+mn-lt"/>
          <a:ea typeface="+mn-ea"/>
          <a:cs typeface="+mn-cs"/>
        </a:defRPr>
      </a:lvl1pPr>
      <a:lvl2pPr marL="695950" algn="l" defTabSz="1391900" rtl="0" eaLnBrk="1" latinLnBrk="0" hangingPunct="1">
        <a:defRPr sz="2740" kern="1200">
          <a:solidFill>
            <a:schemeClr val="tx1"/>
          </a:solidFill>
          <a:latin typeface="+mn-lt"/>
          <a:ea typeface="+mn-ea"/>
          <a:cs typeface="+mn-cs"/>
        </a:defRPr>
      </a:lvl2pPr>
      <a:lvl3pPr marL="1391900" algn="l" defTabSz="1391900" rtl="0" eaLnBrk="1" latinLnBrk="0" hangingPunct="1">
        <a:defRPr sz="2740" kern="1200">
          <a:solidFill>
            <a:schemeClr val="tx1"/>
          </a:solidFill>
          <a:latin typeface="+mn-lt"/>
          <a:ea typeface="+mn-ea"/>
          <a:cs typeface="+mn-cs"/>
        </a:defRPr>
      </a:lvl3pPr>
      <a:lvl4pPr marL="2087850" algn="l" defTabSz="1391900" rtl="0" eaLnBrk="1" latinLnBrk="0" hangingPunct="1">
        <a:defRPr sz="2740" kern="1200">
          <a:solidFill>
            <a:schemeClr val="tx1"/>
          </a:solidFill>
          <a:latin typeface="+mn-lt"/>
          <a:ea typeface="+mn-ea"/>
          <a:cs typeface="+mn-cs"/>
        </a:defRPr>
      </a:lvl4pPr>
      <a:lvl5pPr marL="2783799" algn="l" defTabSz="1391900" rtl="0" eaLnBrk="1" latinLnBrk="0" hangingPunct="1">
        <a:defRPr sz="2740" kern="1200">
          <a:solidFill>
            <a:schemeClr val="tx1"/>
          </a:solidFill>
          <a:latin typeface="+mn-lt"/>
          <a:ea typeface="+mn-ea"/>
          <a:cs typeface="+mn-cs"/>
        </a:defRPr>
      </a:lvl5pPr>
      <a:lvl6pPr marL="3479749" algn="l" defTabSz="1391900" rtl="0" eaLnBrk="1" latinLnBrk="0" hangingPunct="1">
        <a:defRPr sz="2740" kern="1200">
          <a:solidFill>
            <a:schemeClr val="tx1"/>
          </a:solidFill>
          <a:latin typeface="+mn-lt"/>
          <a:ea typeface="+mn-ea"/>
          <a:cs typeface="+mn-cs"/>
        </a:defRPr>
      </a:lvl6pPr>
      <a:lvl7pPr marL="4175699" algn="l" defTabSz="1391900" rtl="0" eaLnBrk="1" latinLnBrk="0" hangingPunct="1">
        <a:defRPr sz="2740" kern="1200">
          <a:solidFill>
            <a:schemeClr val="tx1"/>
          </a:solidFill>
          <a:latin typeface="+mn-lt"/>
          <a:ea typeface="+mn-ea"/>
          <a:cs typeface="+mn-cs"/>
        </a:defRPr>
      </a:lvl7pPr>
      <a:lvl8pPr marL="4871649" algn="l" defTabSz="1391900" rtl="0" eaLnBrk="1" latinLnBrk="0" hangingPunct="1">
        <a:defRPr sz="2740" kern="1200">
          <a:solidFill>
            <a:schemeClr val="tx1"/>
          </a:solidFill>
          <a:latin typeface="+mn-lt"/>
          <a:ea typeface="+mn-ea"/>
          <a:cs typeface="+mn-cs"/>
        </a:defRPr>
      </a:lvl8pPr>
      <a:lvl9pPr marL="5567599" algn="l" defTabSz="1391900" rtl="0" eaLnBrk="1" latinLnBrk="0" hangingPunct="1">
        <a:defRPr sz="27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Writing an effective paragraph</a:t>
            </a:r>
          </a:p>
        </p:txBody>
      </p:sp>
      <p:sp>
        <p:nvSpPr>
          <p:cNvPr id="3" name="Subtitle 2"/>
          <p:cNvSpPr>
            <a:spLocks noGrp="1"/>
          </p:cNvSpPr>
          <p:nvPr>
            <p:ph type="subTitle" idx="1"/>
          </p:nvPr>
        </p:nvSpPr>
        <p:spPr/>
        <p:txBody>
          <a:bodyPr/>
          <a:lstStyle/>
          <a:p>
            <a:r>
              <a:rPr lang="en-US" dirty="0"/>
              <a:t>Week 6 Communication and IT</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CDA5288-EBA7-5940-8E18-FDE03FAA6E41}" type="slidenum">
              <a:rPr lang="en-US" smtClean="0"/>
              <a:t>1</a:t>
            </a:fld>
            <a:endParaRPr lang="en-US"/>
          </a:p>
        </p:txBody>
      </p:sp>
      <p:sp>
        <p:nvSpPr>
          <p:cNvPr id="4" name="TextBox 3"/>
          <p:cNvSpPr txBox="1"/>
          <p:nvPr/>
        </p:nvSpPr>
        <p:spPr>
          <a:xfrm>
            <a:off x="1200515" y="4369335"/>
            <a:ext cx="184731" cy="497380"/>
          </a:xfrm>
          <a:prstGeom prst="rect">
            <a:avLst/>
          </a:prstGeom>
          <a:noFill/>
        </p:spPr>
        <p:txBody>
          <a:bodyPr wrap="none" rtlCol="0">
            <a:spAutoFit/>
          </a:bodyPr>
          <a:lstStyle/>
          <a:p>
            <a:endParaRPr lang="en-US" sz="2632" dirty="0"/>
          </a:p>
        </p:txBody>
      </p:sp>
    </p:spTree>
    <p:extLst>
      <p:ext uri="{BB962C8B-B14F-4D97-AF65-F5344CB8AC3E}">
        <p14:creationId xmlns:p14="http://schemas.microsoft.com/office/powerpoint/2010/main" val="89999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73ADB-7027-4E18-A7DD-F695CCE33556}"/>
              </a:ext>
            </a:extLst>
          </p:cNvPr>
          <p:cNvSpPr>
            <a:spLocks noGrp="1"/>
          </p:cNvSpPr>
          <p:nvPr>
            <p:ph type="ctrTitle"/>
          </p:nvPr>
        </p:nvSpPr>
        <p:spPr>
          <a:xfrm>
            <a:off x="1015414" y="1429400"/>
            <a:ext cx="11377776" cy="805035"/>
          </a:xfrm>
        </p:spPr>
        <p:txBody>
          <a:bodyPr/>
          <a:lstStyle/>
          <a:p>
            <a:pPr>
              <a:lnSpc>
                <a:spcPct val="150000"/>
              </a:lnSpc>
            </a:pPr>
            <a:r>
              <a:rPr lang="en-US" dirty="0">
                <a:cs typeface="Arial"/>
              </a:rPr>
              <a:t>What makes this a good paragraph?</a:t>
            </a:r>
            <a:endParaRPr lang="en-US" dirty="0"/>
          </a:p>
        </p:txBody>
      </p:sp>
      <p:sp>
        <p:nvSpPr>
          <p:cNvPr id="3" name="Text Placeholder 2">
            <a:extLst>
              <a:ext uri="{FF2B5EF4-FFF2-40B4-BE49-F238E27FC236}">
                <a16:creationId xmlns:a16="http://schemas.microsoft.com/office/drawing/2014/main" id="{C81623E3-7757-4C1E-BCA0-0D3641BCF9CE}"/>
              </a:ext>
            </a:extLst>
          </p:cNvPr>
          <p:cNvSpPr>
            <a:spLocks noGrp="1"/>
          </p:cNvSpPr>
          <p:nvPr>
            <p:ph type="body" sz="quarter" idx="12"/>
          </p:nvPr>
        </p:nvSpPr>
        <p:spPr>
          <a:xfrm>
            <a:off x="704689" y="2345730"/>
            <a:ext cx="12485806" cy="7606878"/>
          </a:xfrm>
        </p:spPr>
        <p:txBody>
          <a:bodyPr vert="horz" lIns="0" tIns="0" rIns="0" bIns="0" numCol="1" spcCol="720000" rtlCol="0" anchor="t">
            <a:noAutofit/>
          </a:bodyPr>
          <a:lstStyle/>
          <a:p>
            <a:pPr marL="389255">
              <a:lnSpc>
                <a:spcPct val="150000"/>
              </a:lnSpc>
            </a:pPr>
            <a:r>
              <a:rPr lang="en-AU" sz="2800" dirty="0">
                <a:cs typeface="Arial"/>
              </a:rPr>
              <a:t>The social determinants of health are social and environmental factors that contribute to health and wellbeing (World Health Organisation 2018). Unemployment is one of the social determinants of health (Wilkinson &amp; Marmot 2003). People who are unemployed or who fear becoming unemployed are more likely to suffer ill health and to die earlier, as they usually have an uncertain future. Wilkinson and Marmot (2003) argue that the unemployed are also more likely to have financial debts, which can result in a lack of financial and psychological security. This insecurity can lead to anxiety, depression and other illnesses. Better financial support and retraining schemes to help educate people for jobs that are available could improve the situation for unemployed people (Wilkinson &amp; Marmot 2003). </a:t>
            </a:r>
            <a:r>
              <a:rPr lang="en-AU" dirty="0">
                <a:cs typeface="Arial"/>
              </a:rPr>
              <a:t>  </a:t>
            </a:r>
            <a:endParaRPr lang="en-US" dirty="0">
              <a:cs typeface="Arial"/>
            </a:endParaRPr>
          </a:p>
        </p:txBody>
      </p:sp>
      <p:sp>
        <p:nvSpPr>
          <p:cNvPr id="4" name="Footer Placeholder 3">
            <a:extLst>
              <a:ext uri="{FF2B5EF4-FFF2-40B4-BE49-F238E27FC236}">
                <a16:creationId xmlns:a16="http://schemas.microsoft.com/office/drawing/2014/main" id="{F511131B-06DA-4235-8EB6-27A184570D37}"/>
              </a:ext>
            </a:extLst>
          </p:cNvPr>
          <p:cNvSpPr>
            <a:spLocks noGrp="1"/>
          </p:cNvSpPr>
          <p:nvPr>
            <p:ph type="ftr" sz="quarter" idx="3"/>
          </p:nvPr>
        </p:nvSpPr>
        <p:spPr/>
        <p:txBody>
          <a:bodyPr/>
          <a:lstStyle/>
          <a:p>
            <a:r>
              <a:rPr lang="en-US" dirty="0"/>
              <a:t>Footer</a:t>
            </a:r>
          </a:p>
        </p:txBody>
      </p:sp>
      <p:sp>
        <p:nvSpPr>
          <p:cNvPr id="5" name="Slide Number Placeholder 4">
            <a:extLst>
              <a:ext uri="{FF2B5EF4-FFF2-40B4-BE49-F238E27FC236}">
                <a16:creationId xmlns:a16="http://schemas.microsoft.com/office/drawing/2014/main" id="{1A8EB2A6-B08C-47DE-9A2E-63014D41822E}"/>
              </a:ext>
            </a:extLst>
          </p:cNvPr>
          <p:cNvSpPr>
            <a:spLocks noGrp="1"/>
          </p:cNvSpPr>
          <p:nvPr>
            <p:ph type="sldNum" sz="quarter" idx="4"/>
          </p:nvPr>
        </p:nvSpPr>
        <p:spPr/>
        <p:txBody>
          <a:bodyPr/>
          <a:lstStyle/>
          <a:p>
            <a:fld id="{E32CA18A-09E8-B346-9D1F-8EB2C340C7E4}" type="slidenum">
              <a:rPr lang="en-US" smtClean="0"/>
              <a:pPr/>
              <a:t>2</a:t>
            </a:fld>
            <a:endParaRPr lang="en-US" dirty="0"/>
          </a:p>
        </p:txBody>
      </p:sp>
    </p:spTree>
    <p:extLst>
      <p:ext uri="{BB962C8B-B14F-4D97-AF65-F5344CB8AC3E}">
        <p14:creationId xmlns:p14="http://schemas.microsoft.com/office/powerpoint/2010/main" val="1210519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73ADB-7027-4E18-A7DD-F695CCE33556}"/>
              </a:ext>
            </a:extLst>
          </p:cNvPr>
          <p:cNvSpPr>
            <a:spLocks noGrp="1"/>
          </p:cNvSpPr>
          <p:nvPr>
            <p:ph type="ctrTitle"/>
          </p:nvPr>
        </p:nvSpPr>
        <p:spPr>
          <a:xfrm>
            <a:off x="1015414" y="1429400"/>
            <a:ext cx="11377776" cy="805035"/>
          </a:xfrm>
        </p:spPr>
        <p:txBody>
          <a:bodyPr/>
          <a:lstStyle/>
          <a:p>
            <a:pPr>
              <a:lnSpc>
                <a:spcPct val="150000"/>
              </a:lnSpc>
            </a:pPr>
            <a:r>
              <a:rPr lang="en-US" sz="2800" dirty="0">
                <a:cs typeface="Arial"/>
              </a:rPr>
              <a:t>What makes this a good paragraph? </a:t>
            </a:r>
            <a:r>
              <a:rPr lang="en-US" sz="2800" dirty="0">
                <a:solidFill>
                  <a:srgbClr val="FF0000"/>
                </a:solidFill>
                <a:cs typeface="Arial"/>
              </a:rPr>
              <a:t>Topic</a:t>
            </a:r>
            <a:r>
              <a:rPr lang="en-US" sz="2800" dirty="0">
                <a:cs typeface="Arial"/>
              </a:rPr>
              <a:t> and </a:t>
            </a:r>
            <a:r>
              <a:rPr lang="en-US" sz="2800" dirty="0">
                <a:solidFill>
                  <a:srgbClr val="00B050"/>
                </a:solidFill>
                <a:cs typeface="Arial"/>
              </a:rPr>
              <a:t>controlling idea</a:t>
            </a:r>
            <a:endParaRPr lang="en-US" sz="2800" dirty="0">
              <a:solidFill>
                <a:srgbClr val="00B050"/>
              </a:solidFill>
            </a:endParaRPr>
          </a:p>
        </p:txBody>
      </p:sp>
      <p:sp>
        <p:nvSpPr>
          <p:cNvPr id="3" name="Text Placeholder 2">
            <a:extLst>
              <a:ext uri="{FF2B5EF4-FFF2-40B4-BE49-F238E27FC236}">
                <a16:creationId xmlns:a16="http://schemas.microsoft.com/office/drawing/2014/main" id="{C81623E3-7757-4C1E-BCA0-0D3641BCF9CE}"/>
              </a:ext>
            </a:extLst>
          </p:cNvPr>
          <p:cNvSpPr>
            <a:spLocks noGrp="1"/>
          </p:cNvSpPr>
          <p:nvPr>
            <p:ph type="body" sz="quarter" idx="12"/>
          </p:nvPr>
        </p:nvSpPr>
        <p:spPr>
          <a:xfrm>
            <a:off x="704689" y="2234435"/>
            <a:ext cx="12485806" cy="7718173"/>
          </a:xfrm>
        </p:spPr>
        <p:txBody>
          <a:bodyPr vert="horz" lIns="0" tIns="0" rIns="0" bIns="0" numCol="1" spcCol="720000" rtlCol="0" anchor="t">
            <a:noAutofit/>
          </a:bodyPr>
          <a:lstStyle/>
          <a:p>
            <a:pPr marL="389255">
              <a:lnSpc>
                <a:spcPct val="150000"/>
              </a:lnSpc>
            </a:pPr>
            <a:r>
              <a:rPr lang="en-AU" sz="2800" dirty="0">
                <a:solidFill>
                  <a:srgbClr val="FF0000"/>
                </a:solidFill>
                <a:cs typeface="Arial"/>
              </a:rPr>
              <a:t>The social determinants of health </a:t>
            </a:r>
            <a:r>
              <a:rPr lang="en-AU" sz="2800" dirty="0">
                <a:cs typeface="Arial"/>
              </a:rPr>
              <a:t>are </a:t>
            </a:r>
            <a:r>
              <a:rPr lang="en-AU" sz="2800" dirty="0">
                <a:solidFill>
                  <a:srgbClr val="00B050"/>
                </a:solidFill>
                <a:cs typeface="Arial"/>
              </a:rPr>
              <a:t>social and environmental factors that contribute to health and wellbeing</a:t>
            </a:r>
            <a:r>
              <a:rPr lang="en-AU" sz="2800" dirty="0">
                <a:solidFill>
                  <a:schemeClr val="accent5"/>
                </a:solidFill>
                <a:cs typeface="Arial"/>
              </a:rPr>
              <a:t> </a:t>
            </a:r>
            <a:r>
              <a:rPr lang="en-AU" sz="2800" dirty="0">
                <a:cs typeface="Arial"/>
              </a:rPr>
              <a:t>(World Health Organisation 2018). Unemployment is one of the social determinants of health (Wilkinson &amp; Marmot 2003). People who are unemployed or who fear becoming unemployed are more likely to suffer ill health and to die earlier, as they usually have an uncertain future. Wilkinson and Marmot (2003) argue that the unemployed are also more likely to have financial debts, which can result in a lack of financial and psychological security. This insecurity can lead to anxiety, depression and other illnesses. Better financial support and retraining schemes to help educate people for jobs that are available could improve the situation for unemployed people (Wilkinson &amp; Marmot 2003). </a:t>
            </a:r>
            <a:r>
              <a:rPr lang="en-AU" dirty="0">
                <a:cs typeface="Arial"/>
              </a:rPr>
              <a:t>  </a:t>
            </a:r>
            <a:endParaRPr lang="en-US" dirty="0">
              <a:cs typeface="Arial"/>
            </a:endParaRPr>
          </a:p>
        </p:txBody>
      </p:sp>
      <p:sp>
        <p:nvSpPr>
          <p:cNvPr id="4" name="Footer Placeholder 3">
            <a:extLst>
              <a:ext uri="{FF2B5EF4-FFF2-40B4-BE49-F238E27FC236}">
                <a16:creationId xmlns:a16="http://schemas.microsoft.com/office/drawing/2014/main" id="{F511131B-06DA-4235-8EB6-27A184570D37}"/>
              </a:ext>
            </a:extLst>
          </p:cNvPr>
          <p:cNvSpPr>
            <a:spLocks noGrp="1"/>
          </p:cNvSpPr>
          <p:nvPr>
            <p:ph type="ftr" sz="quarter" idx="3"/>
          </p:nvPr>
        </p:nvSpPr>
        <p:spPr/>
        <p:txBody>
          <a:bodyPr/>
          <a:lstStyle/>
          <a:p>
            <a:r>
              <a:rPr lang="en-US" dirty="0"/>
              <a:t>Footer</a:t>
            </a:r>
          </a:p>
        </p:txBody>
      </p:sp>
      <p:sp>
        <p:nvSpPr>
          <p:cNvPr id="5" name="Slide Number Placeholder 4">
            <a:extLst>
              <a:ext uri="{FF2B5EF4-FFF2-40B4-BE49-F238E27FC236}">
                <a16:creationId xmlns:a16="http://schemas.microsoft.com/office/drawing/2014/main" id="{1A8EB2A6-B08C-47DE-9A2E-63014D41822E}"/>
              </a:ext>
            </a:extLst>
          </p:cNvPr>
          <p:cNvSpPr>
            <a:spLocks noGrp="1"/>
          </p:cNvSpPr>
          <p:nvPr>
            <p:ph type="sldNum" sz="quarter" idx="4"/>
          </p:nvPr>
        </p:nvSpPr>
        <p:spPr/>
        <p:txBody>
          <a:bodyPr/>
          <a:lstStyle/>
          <a:p>
            <a:fld id="{E32CA18A-09E8-B346-9D1F-8EB2C340C7E4}" type="slidenum">
              <a:rPr lang="en-US" smtClean="0"/>
              <a:pPr/>
              <a:t>3</a:t>
            </a:fld>
            <a:endParaRPr lang="en-US" dirty="0"/>
          </a:p>
        </p:txBody>
      </p:sp>
    </p:spTree>
    <p:extLst>
      <p:ext uri="{BB962C8B-B14F-4D97-AF65-F5344CB8AC3E}">
        <p14:creationId xmlns:p14="http://schemas.microsoft.com/office/powerpoint/2010/main" val="459380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73ADB-7027-4E18-A7DD-F695CCE33556}"/>
              </a:ext>
            </a:extLst>
          </p:cNvPr>
          <p:cNvSpPr>
            <a:spLocks noGrp="1"/>
          </p:cNvSpPr>
          <p:nvPr>
            <p:ph type="ctrTitle"/>
          </p:nvPr>
        </p:nvSpPr>
        <p:spPr>
          <a:xfrm>
            <a:off x="1015414" y="1076962"/>
            <a:ext cx="11377776" cy="846431"/>
          </a:xfrm>
        </p:spPr>
        <p:txBody>
          <a:bodyPr/>
          <a:lstStyle/>
          <a:p>
            <a:pPr>
              <a:lnSpc>
                <a:spcPct val="150000"/>
              </a:lnSpc>
            </a:pPr>
            <a:r>
              <a:rPr lang="en-US" sz="2800" dirty="0">
                <a:cs typeface="Arial"/>
              </a:rPr>
              <a:t>What makes this a good paragraph? </a:t>
            </a:r>
            <a:endParaRPr lang="en-US" sz="2800" dirty="0"/>
          </a:p>
        </p:txBody>
      </p:sp>
      <p:sp>
        <p:nvSpPr>
          <p:cNvPr id="3" name="Text Placeholder 2">
            <a:extLst>
              <a:ext uri="{FF2B5EF4-FFF2-40B4-BE49-F238E27FC236}">
                <a16:creationId xmlns:a16="http://schemas.microsoft.com/office/drawing/2014/main" id="{C81623E3-7757-4C1E-BCA0-0D3641BCF9CE}"/>
              </a:ext>
            </a:extLst>
          </p:cNvPr>
          <p:cNvSpPr>
            <a:spLocks noGrp="1"/>
          </p:cNvSpPr>
          <p:nvPr>
            <p:ph type="body" sz="quarter" idx="12"/>
          </p:nvPr>
        </p:nvSpPr>
        <p:spPr>
          <a:xfrm>
            <a:off x="704688" y="1923393"/>
            <a:ext cx="11435627" cy="6605752"/>
          </a:xfrm>
        </p:spPr>
        <p:txBody>
          <a:bodyPr vert="horz" lIns="0" tIns="0" rIns="0" bIns="0" numCol="1" spcCol="720000" rtlCol="0" anchor="t">
            <a:noAutofit/>
          </a:bodyPr>
          <a:lstStyle/>
          <a:p>
            <a:pPr marL="389255">
              <a:lnSpc>
                <a:spcPct val="150000"/>
              </a:lnSpc>
            </a:pPr>
            <a:r>
              <a:rPr lang="en-AU" dirty="0">
                <a:cs typeface="Arial"/>
              </a:rPr>
              <a:t>The social determinants of health are social and environmental factors that contribute to </a:t>
            </a:r>
            <a:r>
              <a:rPr lang="en-AU" dirty="0">
                <a:solidFill>
                  <a:schemeClr val="accent1"/>
                </a:solidFill>
                <a:cs typeface="Arial"/>
              </a:rPr>
              <a:t>health and wellbeing </a:t>
            </a:r>
            <a:r>
              <a:rPr lang="en-AU" dirty="0">
                <a:cs typeface="Arial"/>
              </a:rPr>
              <a:t>(World Health Organisation 2018). </a:t>
            </a:r>
            <a:r>
              <a:rPr lang="en-AU" dirty="0">
                <a:highlight>
                  <a:srgbClr val="FFFF00"/>
                </a:highlight>
                <a:cs typeface="Arial"/>
              </a:rPr>
              <a:t>Unemployment</a:t>
            </a:r>
            <a:r>
              <a:rPr lang="en-AU" dirty="0">
                <a:cs typeface="Arial"/>
              </a:rPr>
              <a:t> is one of the social determinants of health (Wilkinson &amp; Marmot 2003).</a:t>
            </a:r>
            <a:r>
              <a:rPr lang="en-AU" dirty="0">
                <a:highlight>
                  <a:srgbClr val="FFFF00"/>
                </a:highlight>
                <a:cs typeface="Arial"/>
              </a:rPr>
              <a:t> People who are unemployed or who fear becoming unemployed</a:t>
            </a:r>
            <a:r>
              <a:rPr lang="en-AU" dirty="0">
                <a:cs typeface="Arial"/>
              </a:rPr>
              <a:t> are more likely </a:t>
            </a:r>
            <a:r>
              <a:rPr lang="en-AU" dirty="0">
                <a:solidFill>
                  <a:schemeClr val="accent1"/>
                </a:solidFill>
                <a:cs typeface="Arial"/>
              </a:rPr>
              <a:t>to suffer ill health and to die earlier</a:t>
            </a:r>
            <a:r>
              <a:rPr lang="en-AU" dirty="0">
                <a:cs typeface="Arial"/>
              </a:rPr>
              <a:t>, as they usually have </a:t>
            </a:r>
            <a:r>
              <a:rPr lang="en-AU" dirty="0">
                <a:solidFill>
                  <a:schemeClr val="accent5"/>
                </a:solidFill>
                <a:cs typeface="Arial"/>
              </a:rPr>
              <a:t>an uncertain future</a:t>
            </a:r>
            <a:r>
              <a:rPr lang="en-AU" dirty="0">
                <a:cs typeface="Arial"/>
              </a:rPr>
              <a:t>. Wilkinson and Marmot (2003) argue that </a:t>
            </a:r>
            <a:r>
              <a:rPr lang="en-AU" dirty="0">
                <a:highlight>
                  <a:srgbClr val="FFFF00"/>
                </a:highlight>
                <a:cs typeface="Arial"/>
              </a:rPr>
              <a:t>the unemployed </a:t>
            </a:r>
            <a:r>
              <a:rPr lang="en-AU" dirty="0">
                <a:cs typeface="Arial"/>
              </a:rPr>
              <a:t>are also more likely to have financial debts, which can result in a </a:t>
            </a:r>
            <a:r>
              <a:rPr lang="en-AU" dirty="0">
                <a:solidFill>
                  <a:schemeClr val="accent5"/>
                </a:solidFill>
                <a:cs typeface="Arial"/>
              </a:rPr>
              <a:t>lack of financial</a:t>
            </a:r>
            <a:r>
              <a:rPr lang="en-AU" dirty="0">
                <a:cs typeface="Arial"/>
              </a:rPr>
              <a:t> and </a:t>
            </a:r>
            <a:r>
              <a:rPr lang="en-AU" dirty="0">
                <a:solidFill>
                  <a:schemeClr val="accent5"/>
                </a:solidFill>
                <a:cs typeface="Arial"/>
              </a:rPr>
              <a:t>psychological security</a:t>
            </a:r>
            <a:r>
              <a:rPr lang="en-AU" dirty="0">
                <a:cs typeface="Arial"/>
              </a:rPr>
              <a:t>. </a:t>
            </a:r>
            <a:r>
              <a:rPr lang="en-AU" dirty="0">
                <a:solidFill>
                  <a:schemeClr val="accent5"/>
                </a:solidFill>
                <a:cs typeface="Arial"/>
              </a:rPr>
              <a:t>This insecurity </a:t>
            </a:r>
            <a:r>
              <a:rPr lang="en-AU" dirty="0">
                <a:cs typeface="Arial"/>
              </a:rPr>
              <a:t>can lead to </a:t>
            </a:r>
            <a:r>
              <a:rPr lang="en-AU" dirty="0">
                <a:solidFill>
                  <a:schemeClr val="accent1"/>
                </a:solidFill>
                <a:cs typeface="Arial"/>
              </a:rPr>
              <a:t>anxiety, depression and other illnesses.</a:t>
            </a:r>
            <a:r>
              <a:rPr lang="en-AU" dirty="0">
                <a:cs typeface="Arial"/>
              </a:rPr>
              <a:t> </a:t>
            </a:r>
            <a:r>
              <a:rPr lang="en-AU" dirty="0">
                <a:solidFill>
                  <a:schemeClr val="accent5"/>
                </a:solidFill>
                <a:cs typeface="Arial"/>
              </a:rPr>
              <a:t>Better financial support </a:t>
            </a:r>
            <a:r>
              <a:rPr lang="en-AU" dirty="0">
                <a:cs typeface="Arial"/>
              </a:rPr>
              <a:t>and retraining schemes to help educate people for </a:t>
            </a:r>
            <a:r>
              <a:rPr lang="en-AU" dirty="0">
                <a:highlight>
                  <a:srgbClr val="FFFF00"/>
                </a:highlight>
                <a:cs typeface="Arial"/>
              </a:rPr>
              <a:t>jobs that are available </a:t>
            </a:r>
            <a:r>
              <a:rPr lang="en-AU" dirty="0">
                <a:cs typeface="Arial"/>
              </a:rPr>
              <a:t>could improve the situation for </a:t>
            </a:r>
            <a:r>
              <a:rPr lang="en-AU" dirty="0">
                <a:highlight>
                  <a:srgbClr val="FFFF00"/>
                </a:highlight>
                <a:cs typeface="Arial"/>
              </a:rPr>
              <a:t>unemployed people </a:t>
            </a:r>
            <a:r>
              <a:rPr lang="en-AU" dirty="0">
                <a:cs typeface="Arial"/>
              </a:rPr>
              <a:t>(Wilkinson &amp; Marmot 2003).   </a:t>
            </a:r>
            <a:endParaRPr lang="en-US" dirty="0">
              <a:cs typeface="Arial"/>
            </a:endParaRPr>
          </a:p>
        </p:txBody>
      </p:sp>
      <p:sp>
        <p:nvSpPr>
          <p:cNvPr id="4" name="Footer Placeholder 3">
            <a:extLst>
              <a:ext uri="{FF2B5EF4-FFF2-40B4-BE49-F238E27FC236}">
                <a16:creationId xmlns:a16="http://schemas.microsoft.com/office/drawing/2014/main" id="{F511131B-06DA-4235-8EB6-27A184570D37}"/>
              </a:ext>
            </a:extLst>
          </p:cNvPr>
          <p:cNvSpPr>
            <a:spLocks noGrp="1"/>
          </p:cNvSpPr>
          <p:nvPr>
            <p:ph type="ftr" sz="quarter" idx="3"/>
          </p:nvPr>
        </p:nvSpPr>
        <p:spPr/>
        <p:txBody>
          <a:bodyPr/>
          <a:lstStyle/>
          <a:p>
            <a:r>
              <a:rPr lang="en-US" dirty="0"/>
              <a:t>Footer</a:t>
            </a:r>
          </a:p>
        </p:txBody>
      </p:sp>
      <p:sp>
        <p:nvSpPr>
          <p:cNvPr id="5" name="Slide Number Placeholder 4">
            <a:extLst>
              <a:ext uri="{FF2B5EF4-FFF2-40B4-BE49-F238E27FC236}">
                <a16:creationId xmlns:a16="http://schemas.microsoft.com/office/drawing/2014/main" id="{1A8EB2A6-B08C-47DE-9A2E-63014D41822E}"/>
              </a:ext>
            </a:extLst>
          </p:cNvPr>
          <p:cNvSpPr>
            <a:spLocks noGrp="1"/>
          </p:cNvSpPr>
          <p:nvPr>
            <p:ph type="sldNum" sz="quarter" idx="4"/>
          </p:nvPr>
        </p:nvSpPr>
        <p:spPr/>
        <p:txBody>
          <a:bodyPr/>
          <a:lstStyle/>
          <a:p>
            <a:fld id="{E32CA18A-09E8-B346-9D1F-8EB2C340C7E4}" type="slidenum">
              <a:rPr lang="en-US" smtClean="0"/>
              <a:pPr/>
              <a:t>4</a:t>
            </a:fld>
            <a:endParaRPr lang="en-US" dirty="0"/>
          </a:p>
        </p:txBody>
      </p:sp>
      <p:sp>
        <p:nvSpPr>
          <p:cNvPr id="7" name="TextBox 6">
            <a:extLst>
              <a:ext uri="{FF2B5EF4-FFF2-40B4-BE49-F238E27FC236}">
                <a16:creationId xmlns:a16="http://schemas.microsoft.com/office/drawing/2014/main" id="{AB7F70C5-502E-2448-9A62-802EFC5F61DB}"/>
              </a:ext>
            </a:extLst>
          </p:cNvPr>
          <p:cNvSpPr txBox="1"/>
          <p:nvPr/>
        </p:nvSpPr>
        <p:spPr>
          <a:xfrm>
            <a:off x="11477297" y="1592317"/>
            <a:ext cx="1749914" cy="1754326"/>
          </a:xfrm>
          <a:prstGeom prst="rect">
            <a:avLst/>
          </a:prstGeom>
          <a:noFill/>
        </p:spPr>
        <p:txBody>
          <a:bodyPr wrap="square" rtlCol="0">
            <a:spAutoFit/>
          </a:bodyPr>
          <a:lstStyle/>
          <a:p>
            <a:r>
              <a:rPr lang="en-US" sz="1800" dirty="0">
                <a:solidFill>
                  <a:srgbClr val="FF0000"/>
                </a:solidFill>
              </a:rPr>
              <a:t>Topic sentences- summarizing the main point of the paragraph</a:t>
            </a:r>
          </a:p>
        </p:txBody>
      </p:sp>
      <p:sp>
        <p:nvSpPr>
          <p:cNvPr id="8" name="TextBox 7">
            <a:extLst>
              <a:ext uri="{FF2B5EF4-FFF2-40B4-BE49-F238E27FC236}">
                <a16:creationId xmlns:a16="http://schemas.microsoft.com/office/drawing/2014/main" id="{CBEDE537-5061-BD4C-83DF-FA86F89F7D41}"/>
              </a:ext>
            </a:extLst>
          </p:cNvPr>
          <p:cNvSpPr txBox="1"/>
          <p:nvPr/>
        </p:nvSpPr>
        <p:spPr>
          <a:xfrm>
            <a:off x="12082465" y="3689131"/>
            <a:ext cx="1649301" cy="2585323"/>
          </a:xfrm>
          <a:prstGeom prst="rect">
            <a:avLst/>
          </a:prstGeom>
          <a:noFill/>
        </p:spPr>
        <p:txBody>
          <a:bodyPr wrap="square" rtlCol="0">
            <a:spAutoFit/>
          </a:bodyPr>
          <a:lstStyle/>
          <a:p>
            <a:r>
              <a:rPr lang="en-US" sz="1800" dirty="0">
                <a:solidFill>
                  <a:schemeClr val="accent2"/>
                </a:solidFill>
              </a:rPr>
              <a:t>Repetition of the key idea- the word unemployed and words related to that appear throughout the paragraph</a:t>
            </a:r>
          </a:p>
        </p:txBody>
      </p:sp>
      <p:sp>
        <p:nvSpPr>
          <p:cNvPr id="9" name="TextBox 8">
            <a:extLst>
              <a:ext uri="{FF2B5EF4-FFF2-40B4-BE49-F238E27FC236}">
                <a16:creationId xmlns:a16="http://schemas.microsoft.com/office/drawing/2014/main" id="{87A16079-07CA-7445-B3E5-6B45A1653AC5}"/>
              </a:ext>
            </a:extLst>
          </p:cNvPr>
          <p:cNvSpPr txBox="1"/>
          <p:nvPr/>
        </p:nvSpPr>
        <p:spPr>
          <a:xfrm>
            <a:off x="454699" y="8734097"/>
            <a:ext cx="2966418" cy="923330"/>
          </a:xfrm>
          <a:prstGeom prst="rect">
            <a:avLst/>
          </a:prstGeom>
          <a:noFill/>
        </p:spPr>
        <p:txBody>
          <a:bodyPr wrap="square" rtlCol="0">
            <a:spAutoFit/>
          </a:bodyPr>
          <a:lstStyle/>
          <a:p>
            <a:r>
              <a:rPr lang="en-US" sz="1800" dirty="0">
                <a:solidFill>
                  <a:schemeClr val="accent2"/>
                </a:solidFill>
              </a:rPr>
              <a:t>Every sentence in the paragraph relates to the topic sentence</a:t>
            </a:r>
          </a:p>
        </p:txBody>
      </p:sp>
      <p:sp>
        <p:nvSpPr>
          <p:cNvPr id="10" name="TextBox 9">
            <a:extLst>
              <a:ext uri="{FF2B5EF4-FFF2-40B4-BE49-F238E27FC236}">
                <a16:creationId xmlns:a16="http://schemas.microsoft.com/office/drawing/2014/main" id="{87B60862-071E-5349-A3CD-20A4DB8B85F7}"/>
              </a:ext>
            </a:extLst>
          </p:cNvPr>
          <p:cNvSpPr txBox="1"/>
          <p:nvPr/>
        </p:nvSpPr>
        <p:spPr>
          <a:xfrm>
            <a:off x="4083269" y="8860221"/>
            <a:ext cx="7551683" cy="369332"/>
          </a:xfrm>
          <a:prstGeom prst="rect">
            <a:avLst/>
          </a:prstGeom>
          <a:noFill/>
        </p:spPr>
        <p:txBody>
          <a:bodyPr wrap="square" rtlCol="0">
            <a:spAutoFit/>
          </a:bodyPr>
          <a:lstStyle/>
          <a:p>
            <a:r>
              <a:rPr lang="en-US" sz="1800" dirty="0">
                <a:solidFill>
                  <a:schemeClr val="accent2"/>
                </a:solidFill>
              </a:rPr>
              <a:t>Every sentence relates to the sentence before and/or after it</a:t>
            </a:r>
          </a:p>
        </p:txBody>
      </p:sp>
    </p:spTree>
    <p:extLst>
      <p:ext uri="{BB962C8B-B14F-4D97-AF65-F5344CB8AC3E}">
        <p14:creationId xmlns:p14="http://schemas.microsoft.com/office/powerpoint/2010/main" val="2615312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73ADB-7027-4E18-A7DD-F695CCE33556}"/>
              </a:ext>
            </a:extLst>
          </p:cNvPr>
          <p:cNvSpPr>
            <a:spLocks noGrp="1"/>
          </p:cNvSpPr>
          <p:nvPr>
            <p:ph type="ctrTitle"/>
          </p:nvPr>
        </p:nvSpPr>
        <p:spPr>
          <a:xfrm>
            <a:off x="1015414" y="1429400"/>
            <a:ext cx="11377776" cy="1376862"/>
          </a:xfrm>
        </p:spPr>
        <p:txBody>
          <a:bodyPr/>
          <a:lstStyle/>
          <a:p>
            <a:pPr>
              <a:lnSpc>
                <a:spcPct val="150000"/>
              </a:lnSpc>
            </a:pPr>
            <a:r>
              <a:rPr lang="en-US" sz="2800" dirty="0">
                <a:cs typeface="Arial"/>
              </a:rPr>
              <a:t>Where to include references when you write multiple sentences from the same reference</a:t>
            </a:r>
            <a:br>
              <a:rPr lang="en-US" sz="2800" dirty="0">
                <a:cs typeface="Arial"/>
              </a:rPr>
            </a:br>
            <a:endParaRPr lang="en-US" sz="2800" dirty="0"/>
          </a:p>
        </p:txBody>
      </p:sp>
      <p:sp>
        <p:nvSpPr>
          <p:cNvPr id="3" name="Text Placeholder 2">
            <a:extLst>
              <a:ext uri="{FF2B5EF4-FFF2-40B4-BE49-F238E27FC236}">
                <a16:creationId xmlns:a16="http://schemas.microsoft.com/office/drawing/2014/main" id="{C81623E3-7757-4C1E-BCA0-0D3641BCF9CE}"/>
              </a:ext>
            </a:extLst>
          </p:cNvPr>
          <p:cNvSpPr>
            <a:spLocks noGrp="1"/>
          </p:cNvSpPr>
          <p:nvPr>
            <p:ph type="body" sz="quarter" idx="12"/>
          </p:nvPr>
        </p:nvSpPr>
        <p:spPr>
          <a:xfrm>
            <a:off x="704689" y="3200400"/>
            <a:ext cx="12485806" cy="6752208"/>
          </a:xfrm>
        </p:spPr>
        <p:txBody>
          <a:bodyPr vert="horz" lIns="0" tIns="0" rIns="0" bIns="0" numCol="1" spcCol="720000" rtlCol="0" anchor="t">
            <a:noAutofit/>
          </a:bodyPr>
          <a:lstStyle/>
          <a:p>
            <a:pPr marL="389255">
              <a:lnSpc>
                <a:spcPct val="150000"/>
              </a:lnSpc>
            </a:pPr>
            <a:r>
              <a:rPr lang="en-AU" dirty="0">
                <a:cs typeface="Arial"/>
              </a:rPr>
              <a:t>The social determinants of health are social and environmental factors that contribute to health and wellbeing (World Health Organisation 2018). Unemployment is one of the social determinants of health</a:t>
            </a:r>
            <a:r>
              <a:rPr lang="en-AU" dirty="0">
                <a:solidFill>
                  <a:schemeClr val="accent2"/>
                </a:solidFill>
                <a:cs typeface="Arial"/>
              </a:rPr>
              <a:t> (Wilkinson &amp; Marmot 2003). </a:t>
            </a:r>
            <a:r>
              <a:rPr lang="en-AU" dirty="0">
                <a:cs typeface="Arial"/>
              </a:rPr>
              <a:t>People who are unemployed or who fear becoming unemployed are more likely to suffer ill health and to die earlier, as they usually have an uncertain future. </a:t>
            </a:r>
            <a:r>
              <a:rPr lang="en-AU" dirty="0">
                <a:solidFill>
                  <a:schemeClr val="accent2"/>
                </a:solidFill>
                <a:cs typeface="Arial"/>
              </a:rPr>
              <a:t>Wilkinson and Marmot (2003) argue that </a:t>
            </a:r>
            <a:r>
              <a:rPr lang="en-AU" dirty="0">
                <a:cs typeface="Arial"/>
              </a:rPr>
              <a:t>the unemployed are also more likely to have financial debts, which can result in a lack of financial and psychological security. This insecurity can lead to anxiety, depression and other illnesses. Better financial support and retraining schemes to help educate people for jobs that are available could improve the situation for unemployed people </a:t>
            </a:r>
            <a:r>
              <a:rPr lang="en-AU" dirty="0">
                <a:solidFill>
                  <a:schemeClr val="accent2"/>
                </a:solidFill>
                <a:cs typeface="Arial"/>
              </a:rPr>
              <a:t>(Wilkinson &amp; Marmot 2003). </a:t>
            </a:r>
            <a:r>
              <a:rPr lang="en-AU" dirty="0">
                <a:cs typeface="Arial"/>
              </a:rPr>
              <a:t>  </a:t>
            </a:r>
            <a:endParaRPr lang="en-US" dirty="0">
              <a:cs typeface="Arial"/>
            </a:endParaRPr>
          </a:p>
        </p:txBody>
      </p:sp>
      <p:sp>
        <p:nvSpPr>
          <p:cNvPr id="4" name="Footer Placeholder 3">
            <a:extLst>
              <a:ext uri="{FF2B5EF4-FFF2-40B4-BE49-F238E27FC236}">
                <a16:creationId xmlns:a16="http://schemas.microsoft.com/office/drawing/2014/main" id="{F511131B-06DA-4235-8EB6-27A184570D37}"/>
              </a:ext>
            </a:extLst>
          </p:cNvPr>
          <p:cNvSpPr>
            <a:spLocks noGrp="1"/>
          </p:cNvSpPr>
          <p:nvPr>
            <p:ph type="ftr" sz="quarter" idx="3"/>
          </p:nvPr>
        </p:nvSpPr>
        <p:spPr/>
        <p:txBody>
          <a:bodyPr/>
          <a:lstStyle/>
          <a:p>
            <a:r>
              <a:rPr lang="en-US" dirty="0"/>
              <a:t>Footer</a:t>
            </a:r>
          </a:p>
        </p:txBody>
      </p:sp>
      <p:sp>
        <p:nvSpPr>
          <p:cNvPr id="5" name="Slide Number Placeholder 4">
            <a:extLst>
              <a:ext uri="{FF2B5EF4-FFF2-40B4-BE49-F238E27FC236}">
                <a16:creationId xmlns:a16="http://schemas.microsoft.com/office/drawing/2014/main" id="{1A8EB2A6-B08C-47DE-9A2E-63014D41822E}"/>
              </a:ext>
            </a:extLst>
          </p:cNvPr>
          <p:cNvSpPr>
            <a:spLocks noGrp="1"/>
          </p:cNvSpPr>
          <p:nvPr>
            <p:ph type="sldNum" sz="quarter" idx="4"/>
          </p:nvPr>
        </p:nvSpPr>
        <p:spPr/>
        <p:txBody>
          <a:bodyPr/>
          <a:lstStyle/>
          <a:p>
            <a:fld id="{E32CA18A-09E8-B346-9D1F-8EB2C340C7E4}" type="slidenum">
              <a:rPr lang="en-US" smtClean="0"/>
              <a:pPr/>
              <a:t>5</a:t>
            </a:fld>
            <a:endParaRPr lang="en-US" dirty="0"/>
          </a:p>
        </p:txBody>
      </p:sp>
    </p:spTree>
    <p:extLst>
      <p:ext uri="{BB962C8B-B14F-4D97-AF65-F5344CB8AC3E}">
        <p14:creationId xmlns:p14="http://schemas.microsoft.com/office/powerpoint/2010/main" val="1464685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4069E-E8A6-4DB1-AF32-E7FFF0CF49F7}"/>
              </a:ext>
            </a:extLst>
          </p:cNvPr>
          <p:cNvSpPr>
            <a:spLocks noGrp="1"/>
          </p:cNvSpPr>
          <p:nvPr>
            <p:ph type="ctrTitle"/>
          </p:nvPr>
        </p:nvSpPr>
        <p:spPr>
          <a:xfrm>
            <a:off x="1074021" y="1697750"/>
            <a:ext cx="11879181" cy="1002005"/>
          </a:xfrm>
        </p:spPr>
        <p:txBody>
          <a:bodyPr/>
          <a:lstStyle/>
          <a:p>
            <a:r>
              <a:rPr lang="en-US" dirty="0">
                <a:cs typeface="Arial"/>
              </a:rPr>
              <a:t>What makes a good paragraph</a:t>
            </a:r>
            <a:endParaRPr lang="en-US" dirty="0"/>
          </a:p>
        </p:txBody>
      </p:sp>
      <p:sp>
        <p:nvSpPr>
          <p:cNvPr id="3" name="Text Placeholder 2">
            <a:extLst>
              <a:ext uri="{FF2B5EF4-FFF2-40B4-BE49-F238E27FC236}">
                <a16:creationId xmlns:a16="http://schemas.microsoft.com/office/drawing/2014/main" id="{B83F9B89-E89E-4C53-A0F3-D1185AAE0A17}"/>
              </a:ext>
            </a:extLst>
          </p:cNvPr>
          <p:cNvSpPr>
            <a:spLocks noGrp="1"/>
          </p:cNvSpPr>
          <p:nvPr>
            <p:ph type="body" sz="quarter" idx="12"/>
          </p:nvPr>
        </p:nvSpPr>
        <p:spPr/>
        <p:txBody>
          <a:bodyPr vert="horz" lIns="0" tIns="0" rIns="0" bIns="0" numCol="1" spcCol="720000" rtlCol="0" anchor="t">
            <a:noAutofit/>
          </a:bodyPr>
          <a:lstStyle/>
          <a:p>
            <a:pPr marL="389255"/>
            <a:r>
              <a:rPr lang="en-US" sz="2800" dirty="0">
                <a:cs typeface="Arial"/>
              </a:rPr>
              <a:t>Write your own checklist of what makes a good paragraph</a:t>
            </a:r>
          </a:p>
        </p:txBody>
      </p:sp>
      <p:sp>
        <p:nvSpPr>
          <p:cNvPr id="4" name="Footer Placeholder 3">
            <a:extLst>
              <a:ext uri="{FF2B5EF4-FFF2-40B4-BE49-F238E27FC236}">
                <a16:creationId xmlns:a16="http://schemas.microsoft.com/office/drawing/2014/main" id="{7051E779-366C-4B2F-A3C9-4984FABB522A}"/>
              </a:ext>
            </a:extLst>
          </p:cNvPr>
          <p:cNvSpPr>
            <a:spLocks noGrp="1"/>
          </p:cNvSpPr>
          <p:nvPr>
            <p:ph type="ftr" sz="quarter" idx="3"/>
          </p:nvPr>
        </p:nvSpPr>
        <p:spPr/>
        <p:txBody>
          <a:bodyPr/>
          <a:lstStyle/>
          <a:p>
            <a:r>
              <a:rPr lang="en-US" dirty="0"/>
              <a:t>Footer</a:t>
            </a:r>
          </a:p>
        </p:txBody>
      </p:sp>
      <p:sp>
        <p:nvSpPr>
          <p:cNvPr id="5" name="Slide Number Placeholder 4">
            <a:extLst>
              <a:ext uri="{FF2B5EF4-FFF2-40B4-BE49-F238E27FC236}">
                <a16:creationId xmlns:a16="http://schemas.microsoft.com/office/drawing/2014/main" id="{E26A3C7C-3A5C-4FDB-B8AD-1F43AFE986EE}"/>
              </a:ext>
            </a:extLst>
          </p:cNvPr>
          <p:cNvSpPr>
            <a:spLocks noGrp="1"/>
          </p:cNvSpPr>
          <p:nvPr>
            <p:ph type="sldNum" sz="quarter" idx="4"/>
          </p:nvPr>
        </p:nvSpPr>
        <p:spPr/>
        <p:txBody>
          <a:bodyPr/>
          <a:lstStyle/>
          <a:p>
            <a:fld id="{E32CA18A-09E8-B346-9D1F-8EB2C340C7E4}" type="slidenum">
              <a:rPr lang="en-US" smtClean="0"/>
              <a:pPr/>
              <a:t>6</a:t>
            </a:fld>
            <a:endParaRPr lang="en-US" dirty="0"/>
          </a:p>
        </p:txBody>
      </p:sp>
    </p:spTree>
    <p:extLst>
      <p:ext uri="{BB962C8B-B14F-4D97-AF65-F5344CB8AC3E}">
        <p14:creationId xmlns:p14="http://schemas.microsoft.com/office/powerpoint/2010/main" val="585707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4069E-E8A6-4DB1-AF32-E7FFF0CF49F7}"/>
              </a:ext>
            </a:extLst>
          </p:cNvPr>
          <p:cNvSpPr>
            <a:spLocks noGrp="1"/>
          </p:cNvSpPr>
          <p:nvPr>
            <p:ph type="ctrTitle"/>
          </p:nvPr>
        </p:nvSpPr>
        <p:spPr>
          <a:xfrm>
            <a:off x="1074021" y="1697750"/>
            <a:ext cx="11879181" cy="1002005"/>
          </a:xfrm>
        </p:spPr>
        <p:txBody>
          <a:bodyPr/>
          <a:lstStyle/>
          <a:p>
            <a:r>
              <a:rPr lang="en-US" dirty="0">
                <a:cs typeface="Arial"/>
              </a:rPr>
              <a:t>What makes a good paragraph</a:t>
            </a:r>
            <a:endParaRPr lang="en-US" dirty="0"/>
          </a:p>
        </p:txBody>
      </p:sp>
      <p:sp>
        <p:nvSpPr>
          <p:cNvPr id="3" name="Text Placeholder 2">
            <a:extLst>
              <a:ext uri="{FF2B5EF4-FFF2-40B4-BE49-F238E27FC236}">
                <a16:creationId xmlns:a16="http://schemas.microsoft.com/office/drawing/2014/main" id="{B83F9B89-E89E-4C53-A0F3-D1185AAE0A17}"/>
              </a:ext>
            </a:extLst>
          </p:cNvPr>
          <p:cNvSpPr>
            <a:spLocks noGrp="1"/>
          </p:cNvSpPr>
          <p:nvPr>
            <p:ph type="body" sz="quarter" idx="12"/>
          </p:nvPr>
        </p:nvSpPr>
        <p:spPr>
          <a:xfrm>
            <a:off x="704689" y="3527548"/>
            <a:ext cx="12485806" cy="6347972"/>
          </a:xfrm>
        </p:spPr>
        <p:txBody>
          <a:bodyPr vert="horz" lIns="0" tIns="0" rIns="0" bIns="0" numCol="1" spcCol="720000" rtlCol="0" anchor="t">
            <a:noAutofit/>
          </a:bodyPr>
          <a:lstStyle/>
          <a:p>
            <a:pPr marL="846455" indent="-457200">
              <a:buFont typeface="Arial" panose="020B0604020202020204" pitchFamily="34" charset="0"/>
              <a:buChar char="•"/>
            </a:pPr>
            <a:r>
              <a:rPr lang="en-US" sz="2800" dirty="0">
                <a:cs typeface="Arial"/>
              </a:rPr>
              <a:t>Move from general to specific (think about organizing structure e.g problem solution; comparison contrast; chronological; procedural)</a:t>
            </a:r>
          </a:p>
          <a:p>
            <a:pPr marL="846455" indent="-457200">
              <a:buFont typeface="Arial" panose="020B0604020202020204" pitchFamily="34" charset="0"/>
              <a:buChar char="•"/>
            </a:pPr>
            <a:r>
              <a:rPr lang="en-US" sz="2800" dirty="0">
                <a:cs typeface="Arial"/>
              </a:rPr>
              <a:t>Have a clear topic sentence  - that is your main idea</a:t>
            </a:r>
          </a:p>
          <a:p>
            <a:pPr marL="846455" indent="-457200">
              <a:buFont typeface="Arial" panose="020B0604020202020204" pitchFamily="34" charset="0"/>
              <a:buChar char="•"/>
            </a:pPr>
            <a:r>
              <a:rPr lang="en-US" sz="2800" dirty="0">
                <a:cs typeface="Arial"/>
              </a:rPr>
              <a:t>All sentences support the topic sentence and provide evidence</a:t>
            </a:r>
          </a:p>
          <a:p>
            <a:pPr marL="846455" indent="-457200">
              <a:buFont typeface="Arial" panose="020B0604020202020204" pitchFamily="34" charset="0"/>
              <a:buChar char="•"/>
            </a:pPr>
            <a:r>
              <a:rPr lang="en-US" sz="2800" dirty="0">
                <a:cs typeface="Arial"/>
              </a:rPr>
              <a:t>Make sure the key words keep appearing – chains of vocabulary</a:t>
            </a:r>
          </a:p>
          <a:p>
            <a:pPr marL="846455" indent="-457200">
              <a:buFont typeface="Arial" panose="020B0604020202020204" pitchFamily="34" charset="0"/>
              <a:buChar char="•"/>
            </a:pPr>
            <a:r>
              <a:rPr lang="en-US" sz="2800" dirty="0">
                <a:cs typeface="Arial"/>
              </a:rPr>
              <a:t>Each sentence is related to the one before or the one after</a:t>
            </a:r>
          </a:p>
        </p:txBody>
      </p:sp>
      <p:sp>
        <p:nvSpPr>
          <p:cNvPr id="4" name="Footer Placeholder 3">
            <a:extLst>
              <a:ext uri="{FF2B5EF4-FFF2-40B4-BE49-F238E27FC236}">
                <a16:creationId xmlns:a16="http://schemas.microsoft.com/office/drawing/2014/main" id="{7051E779-366C-4B2F-A3C9-4984FABB522A}"/>
              </a:ext>
            </a:extLst>
          </p:cNvPr>
          <p:cNvSpPr>
            <a:spLocks noGrp="1"/>
          </p:cNvSpPr>
          <p:nvPr>
            <p:ph type="ftr" sz="quarter" idx="3"/>
          </p:nvPr>
        </p:nvSpPr>
        <p:spPr/>
        <p:txBody>
          <a:bodyPr/>
          <a:lstStyle/>
          <a:p>
            <a:r>
              <a:rPr lang="en-US" dirty="0"/>
              <a:t>Footer</a:t>
            </a:r>
          </a:p>
        </p:txBody>
      </p:sp>
      <p:sp>
        <p:nvSpPr>
          <p:cNvPr id="5" name="Slide Number Placeholder 4">
            <a:extLst>
              <a:ext uri="{FF2B5EF4-FFF2-40B4-BE49-F238E27FC236}">
                <a16:creationId xmlns:a16="http://schemas.microsoft.com/office/drawing/2014/main" id="{E26A3C7C-3A5C-4FDB-B8AD-1F43AFE986EE}"/>
              </a:ext>
            </a:extLst>
          </p:cNvPr>
          <p:cNvSpPr>
            <a:spLocks noGrp="1"/>
          </p:cNvSpPr>
          <p:nvPr>
            <p:ph type="sldNum" sz="quarter" idx="4"/>
          </p:nvPr>
        </p:nvSpPr>
        <p:spPr/>
        <p:txBody>
          <a:bodyPr/>
          <a:lstStyle/>
          <a:p>
            <a:fld id="{E32CA18A-09E8-B346-9D1F-8EB2C340C7E4}" type="slidenum">
              <a:rPr lang="en-US" smtClean="0"/>
              <a:pPr/>
              <a:t>7</a:t>
            </a:fld>
            <a:endParaRPr lang="en-US" dirty="0"/>
          </a:p>
        </p:txBody>
      </p:sp>
    </p:spTree>
    <p:extLst>
      <p:ext uri="{BB962C8B-B14F-4D97-AF65-F5344CB8AC3E}">
        <p14:creationId xmlns:p14="http://schemas.microsoft.com/office/powerpoint/2010/main" val="1820922177"/>
      </p:ext>
    </p:extLst>
  </p:cSld>
  <p:clrMapOvr>
    <a:masterClrMapping/>
  </p:clrMapOvr>
</p:sld>
</file>

<file path=ppt/theme/theme1.xml><?xml version="1.0" encoding="utf-8"?>
<a:theme xmlns:a="http://schemas.openxmlformats.org/drawingml/2006/main" name="Office Theme">
  <a:themeElements>
    <a:clrScheme name="211">
      <a:dk1>
        <a:srgbClr val="000000"/>
      </a:dk1>
      <a:lt1>
        <a:srgbClr val="FFFFFF"/>
      </a:lt1>
      <a:dk2>
        <a:srgbClr val="323232"/>
      </a:dk2>
      <a:lt2>
        <a:srgbClr val="B2B2B2"/>
      </a:lt2>
      <a:accent1>
        <a:srgbClr val="0F4BEB"/>
      </a:accent1>
      <a:accent2>
        <a:srgbClr val="FF2305"/>
      </a:accent2>
      <a:accent3>
        <a:srgbClr val="000000"/>
      </a:accent3>
      <a:accent4>
        <a:srgbClr val="FAF528"/>
      </a:accent4>
      <a:accent5>
        <a:srgbClr val="09D369"/>
      </a:accent5>
      <a:accent6>
        <a:srgbClr val="FF9600"/>
      </a:accent6>
      <a:hlink>
        <a:srgbClr val="00B7E0"/>
      </a:hlink>
      <a:folHlink>
        <a:srgbClr val="00B7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5069</TotalTime>
  <Words>723</Words>
  <Application>Microsoft Macintosh PowerPoint</Application>
  <PresentationFormat>Custom</PresentationFormat>
  <Paragraphs>35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.AppleSystemUIFont</vt:lpstr>
      <vt:lpstr>Arial</vt:lpstr>
      <vt:lpstr>Calibri</vt:lpstr>
      <vt:lpstr>Office Theme</vt:lpstr>
      <vt:lpstr>Writing an effective paragraph</vt:lpstr>
      <vt:lpstr>What makes this a good paragraph?</vt:lpstr>
      <vt:lpstr>What makes this a good paragraph? Topic and controlling idea</vt:lpstr>
      <vt:lpstr>What makes this a good paragraph? </vt:lpstr>
      <vt:lpstr>Where to include references when you write multiple sentences from the same reference </vt:lpstr>
      <vt:lpstr>What makes a good paragraph</vt:lpstr>
      <vt:lpstr>What makes a good paragraph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Max Russell</dc:creator>
  <cp:lastModifiedBy>Caroline Havery</cp:lastModifiedBy>
  <cp:revision>298</cp:revision>
  <cp:lastPrinted>2019-03-21T22:44:17Z</cp:lastPrinted>
  <dcterms:created xsi:type="dcterms:W3CDTF">2017-04-11T01:31:42Z</dcterms:created>
  <dcterms:modified xsi:type="dcterms:W3CDTF">2023-09-19T06:51:28Z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1a6c3db-1667-4f49-995a-8b9973972958_Enabled">
    <vt:lpwstr>true</vt:lpwstr>
  </property>
  <property fmtid="{D5CDD505-2E9C-101B-9397-08002B2CF9AE}" pid="3" name="MSIP_Label_51a6c3db-1667-4f49-995a-8b9973972958_SetDate">
    <vt:lpwstr>2021-03-22T05:10:32Z</vt:lpwstr>
  </property>
  <property fmtid="{D5CDD505-2E9C-101B-9397-08002B2CF9AE}" pid="4" name="MSIP_Label_51a6c3db-1667-4f49-995a-8b9973972958_Method">
    <vt:lpwstr>Privileged</vt:lpwstr>
  </property>
  <property fmtid="{D5CDD505-2E9C-101B-9397-08002B2CF9AE}" pid="5" name="MSIP_Label_51a6c3db-1667-4f49-995a-8b9973972958_Name">
    <vt:lpwstr>UTS-Internal</vt:lpwstr>
  </property>
  <property fmtid="{D5CDD505-2E9C-101B-9397-08002B2CF9AE}" pid="6" name="MSIP_Label_51a6c3db-1667-4f49-995a-8b9973972958_SiteId">
    <vt:lpwstr>e8911c26-cf9f-4a9c-878e-527807be8791</vt:lpwstr>
  </property>
  <property fmtid="{D5CDD505-2E9C-101B-9397-08002B2CF9AE}" pid="7" name="MSIP_Label_51a6c3db-1667-4f49-995a-8b9973972958_ActionId">
    <vt:lpwstr>51c2d140-1fc6-4034-8218-da04e91dff69</vt:lpwstr>
  </property>
  <property fmtid="{D5CDD505-2E9C-101B-9397-08002B2CF9AE}" pid="8" name="MSIP_Label_51a6c3db-1667-4f49-995a-8b9973972958_ContentBits">
    <vt:lpwstr>0</vt:lpwstr>
  </property>
</Properties>
</file>