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9T04:55:46.62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12583 497 24575,'-57'1'0,"-22"-2"0,10-1 0,-7-3 0,-17-3 0,-4-1-286,27 2 1,-1-1 0,1 0 285,0-1 0,-1 0 0,3 1 0,-22-3 0,5 1 140,18 3 1,4 0-141,7 1 0,3 0 142,-41-4-142,4 2 0,2 3 0,7 2 433,1 3-433,-1 0 0,-6 2 0,-10 1 0,46-2 0,-1 1 0,-3 0 0,0-1 0,-6 1 0,0 0 0,0-1 0,0 1 0,1-1 0,-1 0 0,4 1 0,1-1 0,5 0 0,0 1 0,-2-1 0,-1 0 0,0 0 0,-2 0 0,-3 0 0,-2 0 0,-6 1 0,-1-1 0,-3 1 0,-1 0 0,-3 0 0,-2 0 0,-5 0 0,0 0 0,0-1 0,0-1 0,2 0 0,2 0 0,6 0 0,4-1 0,12 1 0,4 0 0,-46-1 0,5 0 0,-6-1 0,42 0 0,0-1 0,3 0 0,0 0 0,-3 0 0,0-1 0,2 0 0,1 0 0,-38-2 0,15 2 0,23 3 0,13 2 0,4 1 0,2 2 0,1 1 0,0-1 0,2 0 0,-3-1 0,-4 0 0,-2 0 0,-1 0 0,3-1 0,2 0 0,0 1 0,-2 0 0,2 2 0,4 1 0,4 3 0,4 3 0,0 1 0,1 2 0,0 2 0,-1 0 0,1 2 0,-1 3 0,-1 2 0,-1 2 0,3-1 0,3-2 0,5-2 0,6-4 0,3-2 0,1 4 0,1 4 0,1 5 0,2 3 0,1-2 0,1-3 0,0-4 0,0-2 0,-1-2 0,0 2 0,-1 4 0,-1 7 0,1 10 0,1 11 0,2 9 0,2 0 0,1-5 0,3-11 0,4-6 0,4-2 0,2-1 0,2-1 0,2-2 0,1-3 0,6 1 0,8-1 0,15 6 0,18 2 0,23-3 0,-29-17 0,7-4 0,17 1 0,7-4-328,-20-4 0,2-1 0,2-1 328,10 0 0,3 0 0,0-2 0,0 0 0,0-1 0,-1-1 0,-4 0 0,-1 0 0,-2-1 0,-5 0 0,0 0 0,-3 0-87,24-1 0,-2-1 87,-3-1 0,0-1 0,1-1 0,2 0 0,-30 1 0,1 0 0,2 0-198,6-1 1,1 1 0,0 0 197,0-1 0,-1 0 0,0 0 0,-1 0 0,-1 0 0,-2-1 0,-4 2 0,-1-1 0,-2 0 0,21-1 0,-4 0 0,-7 1 0,-1 0 472,-7 1 1,-3 0-473,-5 1 0,-1 0 89,-2 0 0,0 1-89,-4 0 0,-1 1 627,47 1-627,-2 0 0,-6 3 0,-4 0 0,-5 1 0,-6-1 0,9-1 0,9-1 0,6 0 0,-45-1 0,1 1 0,4-1 0,0 1 0,3 0 0,0 0 0,0 1 0,0-1 0,-5-1 0,-2 0 0,37-2 0,-20-4 0,-17-1 0,-7 1 0,-2 0 0,7-1 0,9 2 0,3 0 0,2 1 0,-2 2 0,-2-1 0,2 0 0,-2-1 0,-5 0 0,-10-4 0,-13-2 0,-8-5 0,-5-7 0,-1-8 0,-1-8 0,-4-9 0,-6-4 0,-8-6 0,-9 0 0,-8 0 0,-10 0 0,-9 0 0,-11-5 0,-6 2 0,-3 2 0,3 3 0,5 4 0,3 2 0,2 3 0,5 3 0,1 5 0,4 6 0,5 10 0,3 6 0,2 4 0,2 3 0,1 2 0,4 2 0,3 3 0,-1 0 0,-3 1 0,-5 1 0,-3-1 0,2 1 0,2 0 0,5 0 0,6 0 0,2 0 0,2 0 0,2 0 0,0-1 0,0 1 0,-1-2 0,1 0 0,0 0 0,-5-2 0,-7 0 0,-10-4 0,-8 1 0,-5-1 0,-5 0 0,-8 1 0,-12-3 0,-10-1 0,-11-1 0,-5-1 0,4 2 0,6 3 0,10 1 0,6 2 0,2 1 0,-1 1 0,-8-1 0,-18-3 0,36 3 0,-1-2 0,-6 0 0,-1-1 0,-1 1 0,1 0 0,7 0 0,2 2 0,-35-4 0,15 2 0,-4-3 0,-18-2 0,40 5 0,-1 0 0,-5 0 0,-1 1 0,-2-1 0,0 1 0,2-1 0,0 0 0,-2 0 0,0-1 0,1 0 0,2 0 0,1-1 0,0 0 0,0 1 0,2-1 0,-41-4 0,19 3 0,20 4 0,16 3 0,-6 0 0,-14-1 0,-16-1 0,-13-3 0,-4-3 0,3-2 0,-1-3 0,3 0 0,-8-1 0,47 8 0,0 0 0,-46-5 0,12 2 0,18 2 0,17 3 0,9 0 0,6 2 0,4 1 0,4 0 0,7 2 0,6 0 0,5 0 0,2 1 0,-2 0 0,0 0 0,-2 0 0,1 0 0,2 0 0,3 0 0,1 0 0,1 0 0,-1 0 0,-4 0 0,-2 1 0,-2 0 0,0 1 0,3-1 0,3-1 0,2 0 0,0 1 0,0 0 0,-8 3 0,-7 3 0,-7 3 0,-2 0 0,3-1 0,2-2 0,-1-1 0,-4 0 0,-7 0 0,-10 1 0,-11 0 0,-9 0 0,-8-1 0,-6 0 0,-6-3 0,-3 0 0,-2-1 0,-3-1 0,41-1 0,-2-1 0,-6-1 0,-2 0 0,-10 0 0,-4-1 0,-8-2 0,-4 0 0,-8-1 0,-3 0-196,27 2 0,-2-1 0,0 1 196,-1 0 0,1 0 0,-1 1 0,3 0 0,0 0 0,2 1 0,-26 0 0,4 0 0,12 1 0,2 1 0,7 0 0,0 0 0,5 2 0,0 0 0,-2 0 0,-1 1 0,-2 1 0,-1 0 294,2 0 0,0 1-294,0-1 0,2 1 0,9 0 0,1 1 0,0 2 0,-1 1 0,-2 2 0,-2 1 0,-3 2 0,-1 1 0,-6 2 0,-2 0 0,2 0 0,1 0 0,2-2 0,1-1 0,-3 0 0,1-2 0,-4-1 0,0-1 0,1-1 0,-1-2 0,-1 0 0,-1-2 0,2-2 0,0 0 0,3-2 0,0-1 0,-1-1 0,1-1 0,0 0 0,0-1 0,-5-1 0,-3-1 0,-6-1 0,-1 1 0,-2-1 0,1 1 0,0-1 0,3 0 0,9 0 0,4 0 0,10-1 0,2 1 0,4-2 0,3 0 0,-41-8 0,-4-3 0,43 8 0,-1 0 0,-1 0 0,0 0 0,-2 1 0,1 0 0,2 1 0,3 2 0,-38-4 0,11 3 0,16 5 0,7 2 0,-2 0 0,-6 1 0,-11 1 0,-5-1 0,2 1 0,11 0 0,17-1 0,19 0 0,15 0 0,11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9T04:56:01.20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1 328 24575,'27'-3'0,"7"0"0,12 0 0,17 1 0,16 1 0,16 0 0,-41 0 0,1 1 0,3-1 0,0 1 0,7 0 0,2 0 0,3 0 0,1 1 0,2 0 0,1 1 0,1 1 0,0-1 0,-7 1 0,-2 0 0,-6-1 0,-2 1 0,-6-1 0,-2 1 0,40 0 0,-6 1 0,-5 0 0,-11 1 0,-9 0 0,-12-3 0,-7-1 0,-4 0 0,12-1 0,16 0 0,17 0 0,9 0 0,3-1 0,1 0 0,2 0 0,-45 0 0,1 0 0,-1 1 0,0-1 0,4 1 0,0 0 0,0 0 0,1 0 0,-2 0 0,-1 0 0,-1 0 0,-2 0 0,40 0 0,-2 0 0,1 1 0,0 0 0,7 0 0,3-1 0,-45 1 0,1 0 0,8 1 0,2-1 0,3 1 0,1-1 0,3 1 0,-1 0 0,-1-1 0,-2 0 0,-8-1 0,-1 1 0,-3-2 0,-2 1 0,45-2 0,-1-1 0,-47 1 0,0 0 0,1 1 0,0-1 0,5 1 0,1-1 0,1 0 0,1 1 0,-2 0 0,-1 0 0,2 0 0,-1 1 0,-2-1 0,-1 1 0,-1 0 0,-1 0 0,2 0 0,-1 0 0,-2 1 0,0-1 0,2 0 0,1 1 0,3-1 0,0 1 0,1 0 0,0 0 0,2-1 0,0 1 0,-1 0 0,0 0 0,1 0 0,0-1 0,4 1 0,1 0 0,0 0 0,0 1 0,0-1 0,-1 0 0,-4 0 0,-1-1 0,-6 0 0,0 0 0,-2 0 0,0-1 0,3 0 0,2 0 0,6 0 0,1-1 0,10 1 0,2-1 0,4 1 0,1 0 0,1-1 0,1 1 0,1 0 0,0-1 0,-4 0 0,-1 0 0,1 1 0,-1-1 0,-2 1 0,-2 0 0,-6 0 0,-3 0 0,-4-1 0,-3 1 0,-8-1 0,-1 1 0,38-3 0,1 0 0,2 0 0,6 1 0,-46 2 0,0 0 0,0 0 0,0 0 0,49 0 0,-4 0 0,1 0 0,-43 1 0,1-1 0,3 0 0,1 0 0,5-2 0,0 0 0,5-1 0,0-1 0,1-1 0,2-1 0,7-2 0,1-2 0,7-2 0,2-1 0,6-1 0,2 0 0,-29 5 0,1-1 0,0 2 0,-1 1 0,0 0 0,-1 2 0,27-2 0,-2 3 0,-6 0 0,-1 3 0,-9 0 0,-2 1 0,-4 0 0,0 1 0,-1 0 0,0 1 0,0 0 0,1 0 0,7 0 0,1 1 0,3 0 0,2 0 0,4 1 0,1-1 0,2 0 0,-1 1 0,-2 0 0,-1 0 0,2 0 0,-1 0 0,-6 0 0,-2-1 0,-5 1 0,-1-1 0,-1 0 0,-1 0 0,-5 0 0,1-1 0,0 0 0,0 1 0,0-1 0,-2 0 0,0 0 0,0 0 0,1 0 0,2-1 0,0 1 0,1-1 0,0 0 0,0 0 0,-7 0 0,1 0 0,6 1 0,3 0 0,3 0 0,2 0 0,7 0 0,2-1 0,7 1 0,0-1 0,-5 1 0,-1-1 0,0 0 0,-1 1 0,-2-1 0,0 0 0,-1 0 0,-2 0 0,-5-1 0,-2 0 0,-2 0 0,-3-1 0,-5 1 0,-2-1 0,-8 1 0,-1-1 0,-1 1 0,0 0 0,0 0 0,0 1 0,2-1 0,0 1 0,0-1 0,0 1 0,44 0 0,-14-1 0,-10 0 0,-8-1 0,0-1 0,1 0 0,-5-1 0,0 0 0,-4 1 0,6-1 0,13 1 0,11 1 0,-35 0 0,1 1 0,3 0 0,0-1 0,0 1 0,-2 0 0,-1 0 0,-1 0 0,42 0 0,-2 0 0,-44 1 0,2 0 0,0 0 0,0 0 0,2 0 0,1-1 0,2 0 0,1 0 0,2 0 0,0-1 0,6-1 0,1 0 0,0 0 0,4 0 0,-4-1 0,6 0 0,-3 0 0,16-1 0,2 0 0,-10 1 0,4 0 0,-1 0-251,-8 1 1,-1 0 0,2 0 250,6 0 0,2 0 0,0-1 0,4 1 0,1-1 0,-1 0 0,-2 0 0,-2 0 0,-2 0 0,-9 0 0,-3 1 0,-1 0 0,20-1 0,-4 1 0,-12 0 0,-4 1 0,-8 0 0,-3-1 0,0 1 0,0-1 0,-1 0 0,1 1 0,2 0 0,1 0 375,3 1 1,1 1-376,0 1 0,0 1 0,3 1 0,0 0 0,1 1 0,0 1 0,2-1 0,1 1 0,-4-1 0,-1-1 0,-6 1 0,-1-1 0,-5 0 0,-3 0 0,32 2 0,-7 0 0,-6-2 0,-5 0 0,8 1 0,12 2 0,-30-3 0,3 0 0,10 0 0,3 0 0,4 0 0,-1-1 0,-2 0 0,-2 0 0,-10-1 0,-5 1 0,21 0 0,-30-1 0,-23 1 0,-7 19 0,-10-14 0,5 14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9T04:56:04.61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0 175 24575,'38'0'0,"25"2"0,35 3 0,-26 0 0,6 0 0,13 2 0,4 1 0,-26-2 0,2 0 0,1 0-423,6 0 1,3 1 0,0-1 422,2 1 0,1-1 0,2 0 0,4 1 0,2 0 0,-1 0 0,-1-1 0,0 1 0,-2 0 0,-9-1 0,-1 1 0,-3-1 102,-7 0 1,-1 0 0,-3 0-103,18 1 0,-4 0 0,-10-1 0,-2-1 0,-5-2 0,-2 1 0,-6-2 0,0 0 0,-3 0 0,0-1 957,49 3-957,-5-2 2,0 1-2,5-2 0,0-1 0,-48 0 0,0 0 0,49 1 0,-5 0 0,0 0 0,-9-1 0,-8 0 0,-4 0 0,-4 0 0,3 0 0,5 0 0,16 0 0,-39 0 0,2 0 0,1 0 0,0-1 0,1 0 0,0 0 0,-3-1 0,0-2 0,-1 0 0,-1-1 0,5 0 0,-1-1 0,-6 1 0,-1 0 0,45-2 0,-17 3 0,-21 1 0,-4 1 0,-13 0 0,4 1 0,11 0 0,12-1 0,21 0 0,-35 0 0,3-1 0,6 1 0,2-1 0,11 0 0,1 1 0,4-1 0,2 2 0,8-1 0,2 2 0,-25 0 0,1 0 0,0 0 0,1 0 0,-1 0 0,1 0 0,0 0 0,0 0 0,0 0 0,28-1 0,-4 0 0,-10 1 0,-2-1 0,-3 0 0,-2 0 0,-5 0 0,-2 0 0,-3 0 0,1 1 0,0-2 0,2 1 0,-2 0 0,0-1 0,3 1 0,0 0 0,1 0 0,0 0 0,-3 1 0,1-1 0,3 1 0,2 0 0,3 0 0,1 0 0,5 1 0,1-1 0,9-1 0,3 0 0,2 0 0,1 0-273,-28-1 1,1 1 0,1-2 272,7 1 0,1-1 0,2-1 0,2 1 0,0-1 0,2 0 0,6-1 0,2 0 0,-1-1 0,3 1 0,-1-1 0,-1 0 0,-12 1 0,-1 0 0,1 0 0,8-1 0,1 0 0,-1 0 0,-5 0 0,0 0 0,-1 0 0,-5-1 0,-1 0 0,-1 0 0,0-1 0,-1 0 0,-6 0 0,5-1 0,-7 0 0,-9 1 0,-4 0 0,-5 2 0,-2 0 0,42-3 0,4 0 0,-44 4 0,0 1 408,4-1 1,1 0-409,4 0 0,0 0 0,-2 0 0,-1 0 0,-4 1 0,-2-1 0,34-2 0,-21 1 0,-14 3 0,-14 2 0,-5 0 0,-1 1 0,-1-1 0,5 1 0,11 0 0,13 0 0,18 0 0,18 2 0,-42-1 0,3-1 0,7 1 0,2 0 0,3 0 0,-1-1 0,-2 1 0,-1 0 0,-6 0 0,-2 0 0,32 0 0,-15 1 0,-5 0 0,6 2 0,8 2 0,-2-1 0,-7 0 0,-14-1 0,-9 0 0,-1 1 0,-3 3 0,-9 12 0,-15-11 0,-14 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9T04:56:07.50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32 24575,'57'-3'0,"33"-2"0,-32 2 0,5 1 0,14-1 0,3 0 0,9 1 0,2 0 0,5 1 0,2 0 0,0 0 0,2 0 0,-31 1 0,0-1 0,1 1 0,-3 0 0,1 0 0,-1 0 0,27 0 0,1 0 0,0 0 0,0-1 0,0 1 0,1 0-461,-23-1 0,1 1 1,3-1 460,10 1 0,2 0 0,2 0 0,5-1 0,3 2 0,0-1-290,-18 1 1,0 0 0,1 0-1,-1 0 290,-1 0 0,0 1 0,-1-1 0,0 1 0,21 0 0,-2 0 0,0 0-299,-3 0 0,-1 0 1,-1 0 298,-9 0 0,-1-1 0,-1 1 0,-4-1 0,-1 0 0,-1 0-61,-4 0 0,0-1 0,-2 1 61,24-1 0,-3 0 0,-4-1 0,-1 1 0,-1-1 0,-1 1 0,1 0 0,2 0 0,5 1 0,1 0 0,0-1 0,-1 1 0,1 0 0,0 0 0,5 1 0,0-1 0,-1 0 0,0 0 0,1 1 0,-1 0 0,-9 1 0,-3-1 453,-11 0 1,-2 0-454,-8-1 0,-2 0 1480,38 0-1480,-19-2 1012,-22-1-1012,-22-1 220,-15 0-220,-11 2 0,-5-1 0,-4 1 0,0-1 0,0-1 0,-1 0 0,0 1 0,-1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9T04:56:22.61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4 24575,'3'-2'0,"-2"0"0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9T04:56:28.49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2581 235 24575,'-26'0'0,"-11"0"0,-24 0 0,-25-1 0,34 0 0,-3 1 0,-5-1 0,-3 0 0,-7-2 0,-1 0 0,-3 0 0,-1 0 0,0-1 0,-1 1 0,3 0 0,2 0 0,9 2 0,3 0 0,6 0 0,2 1 0,-36 0 0,17 2 0,8 2 0,9 2 0,4 2 0,2 2 0,-4 1 0,-9 3 0,-3 0 0,0 0 0,3 0 0,10-1 0,4 0 0,6 1 0,4 0 0,2-1 0,5-1 0,3-3 0,2 0 0,0 1 0,-3 0 0,0 0 0,1 1 0,2-1 0,3 1 0,0 1 0,-1 2 0,0 3 0,-3 5 0,-3 9 0,0 6 0,1 7 0,4 2 0,7-1 0,4 1 0,5-2 0,7 3 0,8 0 0,11 3 0,14 4 0,18 1 0,-14-24 0,6-1 0,13 1 0,7-1 0,20 2 0,8-2 0,-13-8 0,4-1 0,4-2-474,-13-4 0,1-1 1,3-1-1,2-1 474,9 1 0,4-1 0,1-1 0,1-1-456,-14-1 1,2-1 0,1-1-1,0 0 1,0 0 455,-1-1 0,0-1 0,1 0 0,-1 0 0,1 0 0,1-1 0,1 0 0,0 0 0,-1-1 0,0 1 0,-2-2 0,0 1 0,-1-1 0,0 0 0,0 0 0,18 0 0,0-1 0,0 1 0,1-1 0,-17 0 0,0 0 0,0 0 0,0 0 0,1 0 0,-1 0 0,0 0 0,0 0 0,0 0 0,1 0 0,2 1 0,0-1 0,1 1 0,0-1 0,1 1 0,2 0 0,2 1 0,0-1 0,0 1 0,-1-1 0,0 0 0,-1 1 0,0-1 0,0 0 0,1 1 0,-1-1 0,1 1 0,-1-1 0,0 0 0,-1 1 0,-4-1 0,0 0 0,-1 0 0,-2 1 0,-1-2 0,8 1 0,-1 0 0,-2 0 0,-2-1-140,15 1 0,-3-1 0,-6-1 140,-17 0 0,-4-1 0,-3-1 0,13-1 0,-3-3 0,-6 0 0,-1-1 809,-5 1 1,1-1-810,-1 1 0,1 0 1222,-3 2 1,-1 0-1223,-6 1 0,-1 2 264,-3 0 0,0 1-264,2 1 0,1 0 0,10 1 0,3 0 0,13 0 0,4 1 0,10 0 0,5 0-309,-24-2 0,3 1 0,0-1 309,6 0 0,0 0 0,3-1 0,8 0 0,2 0 0,1-1-356,-20-1 0,2 0 0,-1 0 1,0 0 355,-2-1 0,0 1 0,-1-1 0,0 0 0,21-2 0,-1 0 0,-3 0-99,-11 0 0,-3 0 0,-3 0 99,21-2 0,-6 0 0,-8 0 0,-3 0 0,-6 1 0,-1 0 422,0 0 1,0 1-423,1 0 0,-2 0 733,-7 1 0,-1 1-733,-7 0 0,-1 1 336,43-1-336,-5 2 0,-43 1 0,1 0 0,1 0 0,1 0 0,3-1 0,1 1 0,5-1 0,1-1 0,4 1 0,0-1 0,9 0 0,1 0 0,6-1 0,1 1 0,5-1 0,0-1 0,6 1 0,1-1 0,1-1 0,1-1 0,-32 2 0,-1-1 0,1 0 0,1 0 0,1-2 0,-1 1 0,0-1 0,0 0 0,-1 0 0,32-4 0,-2 0 0,-9 1 0,-3-1 0,-10 2 0,-3-1 0,-9 1 0,-3 0 0,-7 1 0,-1-1 0,-1 0 0,0 0 0,44-11 0,-8-1 0,-12 0 0,-17 2 0,-19 4 0,-14 4 0,-12 4 0,-8 4 0,-3 0 0,-2 2 0,-1-1 0,-2 0 0,-2 0 0,-4-2 0,-8-4 0,-16-8 0,-17-10 0,-21-11 0,-13-5 0,-3 2 0,3 5 0,11 6 0,9 5 0,9 6 0,7 5 0,0 3 0,-4 2 0,-8 0 0,-6 2 0,-1-1 0,-9-2 0,-8-3 0,32 4 0,-2-2 0,-10-2 0,-3-1 0,-4-1 0,0 0 0,-1-1 0,1 2 0,5 0 0,3 1 0,9 3 0,3 0 0,-37-5 0,12 4 0,7 2 0,-7-1 0,-6-1 0,-4-2 0,-4-4 0,2-1 0,2-1 0,8 1 0,11 2 0,6 1 0,5 1 0,-1-1 0,2 1 0,7 3 0,6 2 0,6 1 0,-1 0 0,-8-2 0,-15-4 0,-22-6 0,29 7 0,-4 0 0,-8-3 0,-4 0 0,-7 0 0,-2 0 0,-3 0 0,-2 2 0,-4-1 0,-2 1 0,-5 0 0,-1 1 0,29 3 0,1 1 0,-3 0-217,-4 0 0,-2-1 0,-1 1 217,-2 0 0,0 0 0,-1 0 0,-1 0 0,0 1 0,0 0 0,-1 0 0,0 0 0,1 0 0,6 1 0,1 1 0,1 0 0,-27-2 0,2 1 0,7 2 0,4 1 0,12 1 0,2 1 0,8 1 0,3 1 0,8 0 0,3 0 0,-30 3 0,15 0 651,13 1-651,7 2 0,-4 0 0,-10 4 0,-18 4 0,-19 4 0,42-9 0,-1 0 0,-2-1 0,1 0 0,3-1 0,1-1 0,-43 4 0,4-1 0,3 0 0,-5 0 0,42-4 0,-1-1 0,1 0 0,0 0 0,-4 0 0,-1 0 0,1-2 0,-1 1 0,2-2 0,1 0 0,-1-1 0,1 0 0,-43 0 0,8 0 0,6-1 0,0 1 0,-4-1 0,-3-2 0,-3-1 0,41 1 0,-1 0 0,-2 0 0,-1 1 0,-2-1 0,-1 0 0,0 0 0,1 0 0,2 0 0,0 0 0,-1 0 0,-1-1 0,0 0 0,-1 0 0,-2-1 0,0 0 0,-3-1 0,0 0 0,1 1 0,1-1 0,2 0 0,2 1 0,-40-3 0,23 4 0,17 2 0,6 1 0,-7 0 0,-14-1 0,-12 0 0,-13 0 0,-3 1 0,1 1 0,6 1 0,9 0 0,4-1 0,3 1 0,3-1 0,-1-1 0,-3 1 0,-3 0 0,-4-2 0,2 1 0,4-1 0,5 1 0,8 0 0,7 2 0,8 1 0,5 0 0,3-1 0,4 0 0,2 0 0,6-1 0,3 0 0,0-1 0,3 1 0,-2 0 0,0-1 0,2 1 0,1-1 0,-1 1 0,-1 0 0,-2-1 0,0 0 0,1 0 0,-4 0 0,-3 1 0,-4 0 0,0-1 0,6 0 0,6 0 0,8 1 0,2 0 0,-3 1 0,-7 0 0,-10 3 0,-6 0 0,1 0 0,3-1 0,8-1 0,8-2 0,6 0 0,7-1 0,1 0 0,-1 0 0,0 1 0,2 0 0,1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9T04:56:31.74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1 117 24575,'18'0'0,"10"0"0,16 0 0,20 0 0,15 0 0,9 1 0,4 0 0,1 1 0,4 0 0,-41 0 0,2 1 0,10 0 0,2 0 0,6 1 0,2 0 0,2 0 0,-1 0 0,-8 0 0,-3-2 0,-13 0 0,-2 0 0,31 1 0,-18-2 0,1 0 0,13-1 0,18 1 0,-43 0 0,1-1 0,0 0 0,0 1 0,-1-1 0,-1 0 0,-3 0 0,0 0 0,42 1 0,-8 0 0,-13-1 0,-15 0 0,-5 0 0,0-1 0,17 1 0,26-1 0,-39 1 0,2 0 0,5 0 0,1 1 0,-2-1 0,-2 1 0,-6-1 0,0 1 0,-3 0 0,-1-1 0,48 1 0,-46-1 0,0 1 0,2 0 0,0-1 0,-2 1 0,-1 0 0,45 1 0,-8 0 0,-7 0 0,2-1 0,2 0 0,2 0 0,6 0 0,-2 0 0,7-1 0,-2 0 0,-6-1 0,-2 0 0,-7-2 0,2-1 0,0 0 0,-3 1 0,-5 0 0,-9 2 0,-4 0 0,-1 0 0,-1 1 0,10-1 0,7 0 0,6-2 0,7-1 0,-5-1 0,-2-3 0,2-2 0,1-2 0,11-3 0,-45 8 0,0-1 0,0 1 0,0 0 0,-1 0 0,0 0 0,40-4 0,-14 2 0,-8 2 0,-6 1 0,3 0 0,7-1 0,0 0 0,-2 2 0,-8 1 0,-8 2 0,-4 2 0,-4 0 0,0 0 0,0 0 0,-1 0 0,-1 1 0,-3-1 0,-1 1 0,2-1 0,4 0 0,6 1 0,9-1 0,8 1 0,5 1 0,-4 0 0,-6-1 0,-7 0 0,-5 0 0,-2-1 0,-3 1 0,-1 0 0,1-1 0,-1 1 0,15 1 0,13 0 0,10 1 0,8 1 0,-5 0 0,4 1 0,-40-2 0,1 0 0,4 1 0,1 1 0,2 0 0,2 0 0,3 0 0,-1 1 0,-6-1 0,-3-1 0,38 1 0,-31-2 0,-30-2 0,-17-2 0,-6 1 0,-4-1 0,-4 4 0,0-2 0,-3 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9T04:56:34.72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35 24575,'39'1'0,"30"-1"0,-11 1 0,7 0 0,19 0 0,7 1 0,-21-1 0,4 0 0,0 0-279,4 0 1,1 1 0,-1-1 278,-3 0 0,0 1 0,-1-1 0,-3 1 0,-1-1 0,0 0 0,25 2 0,-1-1 39,-3 0 1,-1 0-40,-1 1 0,-2-1 0,-6 1 0,-2 0 0,-3 0 0,-2 0 0,-9 1 0,-2-1 0,-5 0 0,0 0 313,-3-1 0,-1 1-313,-3-1 0,-1 0 130,44 1-130,-10-1 0,-6 1 0,1 0 0,3 1 0,13 2 0,-41-2 0,1 1 0,4 0 0,1 0 0,6 0 0,0-1 0,1 1 0,-1-1 0,-3-1 0,-1-1 0,-2 0 0,-1-1 0,-6 0 0,-1 0 0,-2-1 0,0 1 0,4 0 0,2 0 0,5 1 0,1-1 0,9 2 0,2-1 0,5 1 0,1-1 0,0 0 0,-1 0 0,-2 0 0,-1 0 0,-7 0 0,-2 0 0,-5-1 0,-3 1 0,-4-1 0,0 0 0,-1 0 0,1-1 0,4 1 0,0-2 0,3 0 0,0-1 0,5-1 0,-1-2 0,1 0 0,-1-2 0,-2 0 0,-1 0 0,2 0 0,-1 0 0,-3 1 0,-1 1 0,-2 0 0,-1 1 0,-4 0 0,-1 0 0,34-1 0,-18 2 0,-17 1 0,-13 2 0,2 0 0,6-1 0,11 1 0,12-1 0,6-1 0,9-1 0,5-1 0,2-2 0,1 1 0,5 1 0,-46 2 0,2 0 0,6 0 0,0 0 0,4 0 0,0 0 0,1-1 0,1 0 0,1 0 0,0-1 0,-5 0 0,-1 1 0,0-1 0,0 1 0,-3 0 0,1 0 0,0 0 0,0 1 0,0-1 0,0 0 0,-2 1 0,0 0 0,1 0 0,1 0 0,2 0 0,1 1 0,6-1 0,2 1 0,8 0 0,2 0 0,5 0 0,0 0 0,2 0 0,-2-1 0,-6 1 0,-3-2 0,-15 1 0,-5 0 0,19-1 0,-35 1 0,-26 2 0,-9 1 0,-9 5 0,4-4 0,-3 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FF92D-2B8B-F95E-C9CC-DA1E0D649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F83FCB-2479-AA35-356B-FDAD58F25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31E5B-6C10-7F2B-653D-C222BDBFD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FF46A-AD09-24D5-0404-8733CFD11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92A1A-4BF5-823C-72C1-46539353E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0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A5878-E0EB-36B6-7046-6283F175C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A571E-67D5-7648-068D-FB3CC8A97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DE3F6-D288-99A2-93E2-25B7CE7CF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FE0E4-9B74-CD92-B78B-0E4E020E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0DCAA-B308-604D-6D34-369AE4E1B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8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296160-46A6-DF18-F314-27184123B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B9BB2-39EC-8807-20BE-D36E97DC3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CC6F1-1CD8-8666-9E07-CA207D77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BDA6C-1F78-FA35-8409-50DCE14A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87C9D-99A2-9A02-A290-D7B4CFFB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AA398-39BE-781E-AB39-305E037A1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2A995-00CB-9301-321D-212F97236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698B0-8321-5141-4BDC-FC6C6E71F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56D7-5AD1-64BA-26A5-9A1E8D9B7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EF12C-D26D-60F9-7E6A-F0F93BF5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EED80-45BF-4D35-CFE4-0731312B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83C7C-CD91-510B-9286-91E145A69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0E0C3-8D59-BD32-949F-2980FBFF0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715D3-5A5F-A62B-C1AB-DFF0D3E5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55381-E0ED-4D4A-5CAC-8916F0D5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2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1740F-7F43-C88E-01F1-6E50A182A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DC98-EB6D-C30C-F5EC-DE6E92B163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834D0-7237-9EBA-92D2-B679B06D8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7491B-FE04-AF6C-B413-751C659A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8906B-B0F4-98A6-8301-64AAB7B76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8A75-6005-C550-7017-23F865A8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3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E6135-462E-7AC8-4015-6FD47A5F3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4CBA9-023A-9CD3-2CC3-FD5801C10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409BB-E760-736B-5F07-BB28DAA04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84F704-1526-6C2E-5B2B-017C87D28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4601C8-CE0C-449C-58C0-7E86C70F8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F3760-1CDD-4173-26B5-6447E14C7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DD178A-B784-20DB-BCCE-62D00404B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2B9D-ED4C-F2BF-8DF2-B3BC1B01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5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54979-6975-8D6E-B9F9-6529673E9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A2A237-7BB7-B3E0-E15E-3F12CADE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2EBEF8-79FD-372B-B630-A446BEA40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83571-E6D7-253F-7B53-B4D3180D6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1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B8F3E3-1C53-2A16-1463-22D39BE6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A2CCC5-3A70-C88D-9B1A-F583FCF12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50DCA-FA09-A178-0689-3001BC01C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6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A8E0-9E2F-50B3-806F-E90AF0021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A813E-7BD2-4F16-5DEA-70F71ACAE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C357F-7530-C989-7722-F094F33C5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EC8A4-CDE0-FAB3-0C1F-4118B178D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5F27D8-B13B-ED58-C77E-2D8EF33C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6D74F-CD2A-EA27-1CF7-14ED48D6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9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447C-1A86-2AAF-B3FF-57C92F5F8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EF9055-98F6-C21D-A00F-B150641DB4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3DCC19-E6D1-2FA6-D8CD-264DA5EC2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EFB7B-8326-2828-10F9-90BB58BB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E976C-163C-D46E-325D-7AD3FB5C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BE317-8457-8088-40BB-903E1A3F4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9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DA2A92-F87C-78F3-0D18-6032A0E7F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BA38D-E53A-7555-2D35-CDA330DF9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1B758-740C-1BE4-FAAB-8C4776E22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13F88-49CB-8A45-97E9-165182E237F1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71992-C739-2B62-5E3E-5BBE06B0DD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90F8C-0B7A-F35D-7DE0-73D036C99A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36F3-858E-7749-A28D-B05805994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6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EA67F-184A-F0C0-6FE7-D026F43D1F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multiple references for one piece of information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28719-232D-2D24-E8F8-92E56ED052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3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18194-36FB-0261-F847-9D792BFE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include more than one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E567E-EFEC-1B58-9CD8-4DBD9FAAB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Often writers include more than one reference for a piece of information if the topic they are writing about has been widely researched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student, it also shows that you have read more than one text</a:t>
            </a:r>
          </a:p>
        </p:txBody>
      </p:sp>
    </p:spTree>
    <p:extLst>
      <p:ext uri="{BB962C8B-B14F-4D97-AF65-F5344CB8AC3E}">
        <p14:creationId xmlns:p14="http://schemas.microsoft.com/office/powerpoint/2010/main" val="34728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E0C6-3828-FD4C-10A4-FF6DB4968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3257"/>
          </a:xfrm>
        </p:spPr>
        <p:txBody>
          <a:bodyPr>
            <a:normAutofit/>
          </a:bodyPr>
          <a:lstStyle/>
          <a:p>
            <a:r>
              <a:rPr lang="en-US" sz="2800" dirty="0"/>
              <a:t>Example from one of the readings from the subject the Social Determinants of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D5C2D-3517-3F0D-68B4-444E49A1F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90" y="1910993"/>
            <a:ext cx="9390580" cy="426597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AU" dirty="0"/>
              <a:t>A large body of evidence suggests that stunting impairs cognitive development and educational achievement throughout childhood and adolescence (Black et al. 2017), and the negative impacts continue into adulthood (</a:t>
            </a:r>
            <a:r>
              <a:rPr lang="en-AU" dirty="0" err="1"/>
              <a:t>Hoddinott</a:t>
            </a:r>
            <a:r>
              <a:rPr lang="en-AU" dirty="0"/>
              <a:t> et al. 2013b; </a:t>
            </a:r>
            <a:r>
              <a:rPr lang="en-AU" dirty="0" err="1"/>
              <a:t>Victora</a:t>
            </a:r>
            <a:r>
              <a:rPr lang="en-AU" dirty="0"/>
              <a:t> et al. 2008).</a:t>
            </a:r>
          </a:p>
          <a:p>
            <a:pPr marL="0" indent="0">
              <a:buNone/>
            </a:pPr>
            <a:endParaRPr lang="en-AU" sz="1800" dirty="0"/>
          </a:p>
          <a:p>
            <a:pPr marL="0" indent="0">
              <a:buNone/>
            </a:pPr>
            <a:r>
              <a:rPr lang="en-AU" sz="1800" dirty="0"/>
              <a:t>From p. 177 </a:t>
            </a:r>
          </a:p>
          <a:p>
            <a:pPr marL="0" indent="0">
              <a:buNone/>
            </a:pPr>
            <a:r>
              <a:rPr lang="en-A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Rao, N., Richards, B., Lau, C., Weber, A. M., Sun, J., Darmstadt, G. L., ... &amp; Ip, P. (2020). Associations among early stimulation, stunting, and child development in four countries in the East Asia–Pacific. </a:t>
            </a:r>
            <a:r>
              <a:rPr lang="en-AU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International Journal of Early Childhood</a:t>
            </a:r>
            <a:r>
              <a:rPr lang="en-A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AU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52</a:t>
            </a:r>
            <a:r>
              <a:rPr lang="en-AU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175-193.</a:t>
            </a:r>
            <a:endParaRPr lang="en-US" sz="1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5C87DB4-EC07-123B-1197-3620D89B7BA7}"/>
                  </a:ext>
                </a:extLst>
              </p14:cNvPr>
              <p14:cNvContentPartPr/>
              <p14:nvPr/>
            </p14:nvContentPartPr>
            <p14:xfrm>
              <a:off x="586197" y="2894643"/>
              <a:ext cx="4768920" cy="6372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5C87DB4-EC07-123B-1197-3620D89B7B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8197" y="2877003"/>
                <a:ext cx="4804560" cy="67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65F362A-193C-EA9B-A38E-DAE2412BB046}"/>
                  </a:ext>
                </a:extLst>
              </p14:cNvPr>
              <p14:cNvContentPartPr/>
              <p14:nvPr/>
            </p14:nvContentPartPr>
            <p14:xfrm>
              <a:off x="514197" y="2400363"/>
              <a:ext cx="8750520" cy="1350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65F362A-193C-EA9B-A38E-DAE2412BB0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6557" y="2382723"/>
                <a:ext cx="8786160" cy="1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FAB75C0-D23D-613F-D3F3-E97FC8D3F072}"/>
                  </a:ext>
                </a:extLst>
              </p14:cNvPr>
              <p14:cNvContentPartPr/>
              <p14:nvPr/>
            </p14:nvContentPartPr>
            <p14:xfrm>
              <a:off x="4085397" y="2915883"/>
              <a:ext cx="5435640" cy="1414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FAB75C0-D23D-613F-D3F3-E97FC8D3F07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67397" y="2898243"/>
                <a:ext cx="5471280" cy="17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B22D002-B869-E261-8301-74640D4F14E8}"/>
                  </a:ext>
                </a:extLst>
              </p14:cNvPr>
              <p14:cNvContentPartPr/>
              <p14:nvPr/>
            </p14:nvContentPartPr>
            <p14:xfrm>
              <a:off x="570357" y="3513843"/>
              <a:ext cx="2623680" cy="208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B22D002-B869-E261-8301-74640D4F14E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2717" y="3495843"/>
                <a:ext cx="2659320" cy="5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176C753-52C8-6999-36C7-9D302D766C33}"/>
                  </a:ext>
                </a:extLst>
              </p14:cNvPr>
              <p14:cNvContentPartPr/>
              <p14:nvPr/>
            </p14:nvContentPartPr>
            <p14:xfrm>
              <a:off x="3972357" y="4321683"/>
              <a:ext cx="1800" cy="14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176C753-52C8-6999-36C7-9D302D766C3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63357" y="4312683"/>
                <a:ext cx="1944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B0219B5-6F71-0BEC-B2E8-79C870FAE601}"/>
                  </a:ext>
                </a:extLst>
              </p14:cNvPr>
              <p14:cNvContentPartPr/>
              <p14:nvPr/>
            </p14:nvContentPartPr>
            <p14:xfrm>
              <a:off x="3836637" y="3507723"/>
              <a:ext cx="5505840" cy="5727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B0219B5-6F71-0BEC-B2E8-79C870FAE60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827997" y="3498723"/>
                <a:ext cx="5523480" cy="59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E201983-4161-74F3-2CA3-5647CF1B0127}"/>
                  </a:ext>
                </a:extLst>
              </p14:cNvPr>
              <p14:cNvContentPartPr/>
              <p14:nvPr/>
            </p14:nvContentPartPr>
            <p14:xfrm>
              <a:off x="5492637" y="3417363"/>
              <a:ext cx="3528000" cy="6768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E201983-4161-74F3-2CA3-5647CF1B012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83997" y="3408363"/>
                <a:ext cx="3545640" cy="8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9B84325-21D2-47E5-C1AB-865FBC446968}"/>
                  </a:ext>
                </a:extLst>
              </p14:cNvPr>
              <p14:cNvContentPartPr/>
              <p14:nvPr/>
            </p14:nvContentPartPr>
            <p14:xfrm>
              <a:off x="542277" y="3966363"/>
              <a:ext cx="3584160" cy="745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9B84325-21D2-47E5-C1AB-865FBC44696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33637" y="3957723"/>
                <a:ext cx="3601800" cy="9216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5169AAFA-C3EF-0A3A-BF5B-512A722BDD2C}"/>
              </a:ext>
            </a:extLst>
          </p:cNvPr>
          <p:cNvSpPr txBox="1"/>
          <p:nvPr/>
        </p:nvSpPr>
        <p:spPr>
          <a:xfrm>
            <a:off x="10243335" y="2198670"/>
            <a:ext cx="16644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This information is from Black et al. (2017)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FFE066-586E-E824-AE05-AA12594A5B45}"/>
              </a:ext>
            </a:extLst>
          </p:cNvPr>
          <p:cNvSpPr txBox="1"/>
          <p:nvPr/>
        </p:nvSpPr>
        <p:spPr>
          <a:xfrm>
            <a:off x="9985077" y="3780890"/>
            <a:ext cx="1765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2F92"/>
                </a:solidFill>
              </a:rPr>
              <a:t>Both </a:t>
            </a:r>
            <a:r>
              <a:rPr lang="en-US" dirty="0" err="1">
                <a:solidFill>
                  <a:srgbClr val="FF2F92"/>
                </a:solidFill>
              </a:rPr>
              <a:t>Hoddinott</a:t>
            </a:r>
            <a:r>
              <a:rPr lang="en-US" dirty="0">
                <a:solidFill>
                  <a:srgbClr val="FF2F92"/>
                </a:solidFill>
              </a:rPr>
              <a:t> et al. 2013b and </a:t>
            </a:r>
            <a:r>
              <a:rPr lang="en-US" dirty="0" err="1">
                <a:solidFill>
                  <a:srgbClr val="FF2F92"/>
                </a:solidFill>
              </a:rPr>
              <a:t>Victora</a:t>
            </a:r>
            <a:r>
              <a:rPr lang="en-US" dirty="0">
                <a:solidFill>
                  <a:srgbClr val="FF2F92"/>
                </a:solidFill>
              </a:rPr>
              <a:t> et al. 2008 said this</a:t>
            </a:r>
          </a:p>
        </p:txBody>
      </p:sp>
    </p:spTree>
    <p:extLst>
      <p:ext uri="{BB962C8B-B14F-4D97-AF65-F5344CB8AC3E}">
        <p14:creationId xmlns:p14="http://schemas.microsoft.com/office/powerpoint/2010/main" val="3465252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F7FA7-E866-C48C-4B7D-CBDBF5B88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6DD65-18A2-0F5E-E22E-99FD34781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your table of notes</a:t>
            </a:r>
          </a:p>
          <a:p>
            <a:r>
              <a:rPr lang="en-US" dirty="0"/>
              <a:t>Find a piece of information that both articles write about – write a sentence and include both references as in-text references</a:t>
            </a:r>
          </a:p>
        </p:txBody>
      </p:sp>
    </p:spTree>
    <p:extLst>
      <p:ext uri="{BB962C8B-B14F-4D97-AF65-F5344CB8AC3E}">
        <p14:creationId xmlns:p14="http://schemas.microsoft.com/office/powerpoint/2010/main" val="387450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236</Words>
  <Application>Microsoft Macintosh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Using multiple references for one piece of information</vt:lpstr>
      <vt:lpstr>Why include more than one reference</vt:lpstr>
      <vt:lpstr>Example from one of the readings from the subject the Social Determinants of Health</vt:lpstr>
      <vt:lpstr>Your turn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Including more than one reference for a piece of information</dc:title>
  <dc:creator>Caroline Havery</dc:creator>
  <cp:lastModifiedBy>Caroline Havery</cp:lastModifiedBy>
  <cp:revision>2</cp:revision>
  <dcterms:created xsi:type="dcterms:W3CDTF">2023-09-19T04:47:14Z</dcterms:created>
  <dcterms:modified xsi:type="dcterms:W3CDTF">2023-09-19T06:37:22Z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2023-09-19T05:00:33Z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e5a1f808-463e-4758-b6a2-ac6333241c19</vt:lpwstr>
  </property>
  <property fmtid="{D5CDD505-2E9C-101B-9397-08002B2CF9AE}" pid="8" name="MSIP_Label_51a6c3db-1667-4f49-995a-8b9973972958_ContentBits">
    <vt:lpwstr>0</vt:lpwstr>
  </property>
</Properties>
</file>