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981A2-F0C5-41CC-F405-FB5AB65F5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68288-9B0F-A726-3373-EB4FDA68F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BCF7B-4507-9771-BB01-AF6F51A6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A8E2E-A070-D829-C8E3-D5236D12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E5184-3340-33B0-CDA7-E14ACFFD7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5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01EC-60A5-E3F3-CAAD-EB8A1F3FC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3AC6F-AC9A-6D16-69C6-20444D60A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78607-AE27-98D1-266F-9282DB55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C478E-9C1B-1870-49BA-D507FDAA7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2CB60-4E8E-C5D7-7E34-078A46B2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0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EAED5-92EF-51BC-8C80-BF97AC4B5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5A7FA-E451-4A10-59AB-26BB8163D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B9E4C-964B-0EB5-2238-4B74989D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47557-7BFF-E595-04AC-5BFFD48C6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88A7C-0284-1342-A7BE-3D2A0195D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7CF8-698B-C4F6-842D-C3D1C4EF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C152F-797A-0166-CBCC-59D11C0E2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1706C-9779-EA7A-0EF8-F7BDC44A3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7BC38-5BE0-48DC-3ED7-C8DCB4DC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3E006-3D49-1BE7-FCB2-3F10D7311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6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6D75-444C-381F-F150-331CA5AC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F941A-B06F-1C58-CB20-C9683D79C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6BCF9-AEB0-0BC5-9703-21C6C47E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29DF3-6E0C-EB61-8777-2E7BF2D7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614F5-7CF4-859A-6B97-E28397F0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1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189DC-B2F2-AA51-E444-7646D7D0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B846D-6602-A26A-927F-9C5A4581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DE261-7D88-CCBC-49F5-B09062C2F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C0259-204D-44ED-468F-E94FC225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F1BFF-4936-D65E-4F0B-2C46BBD9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BE5E0-CC5E-4C59-4730-13F25A75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5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5FE53-0789-03C1-DA32-4397A914E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D22FD-7735-E3D0-892B-1F28C7E69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FCCD0-C961-0B98-BE73-105A7488D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8105D-A82E-1F94-3B20-34A9CD085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580D2-A02A-C913-36C6-2D438B75F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B2D46B-0197-D769-6B80-11837933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94F19E-6488-9C37-8C3B-184311C9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3D3236-CF1B-D493-A2AA-EC0BDDA4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4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C03D7-0D96-550C-F589-BE92BB8D9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FE28D-0B8F-8216-794D-E9D25FAFF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A0386-EE89-AB30-A1D2-457E8F7F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63B68-6A28-333A-8587-9EB65051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2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111B0-6CF9-0C9A-4FFD-1E95CB160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6F80B3-E0B6-92E8-CFF0-4DB90983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65076-A47A-B98A-AAD9-DBFDE8CEC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8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6C222-0F4B-8C8F-6F35-FF8A890F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6B87F-D8CE-E7B0-60BE-034621C25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B6E625-1653-EA36-D276-2B6E7EDC9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A10A1-A13A-B272-E667-1A3B425C2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D9CA8-EC7D-1C42-97BE-A70C9855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D6FAB-BE4E-CB11-25F6-672F82FC4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3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B5F28-E807-03C0-1584-63D7D8566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9C93F-1765-5B14-64D4-CF7F8BBD5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99912-FC5A-9693-B47F-DAA369A59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558E-5DC4-029C-B445-E6F036B3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484C4-229F-6654-CE6C-88E932207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63A8E-4F59-A59A-57F5-7CDD6B6A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6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93ADDB-83F0-B5D6-B38E-0910B2915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87AFB-5127-D558-C8D9-76D72E672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CC2BA-BAD7-7868-AF36-A272AEA94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25EB2-4D09-2D46-9998-0B8F2B95933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CA905-1053-26CC-EA5E-76EE500AC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D8B29-4F7C-2BDC-7E7E-CDD08A68A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DD54-F642-6448-B315-571C26D6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7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07CE-3885-0EA0-EC47-07A468A295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2C3C4-7AC5-B9E8-5606-F3DD0F4BF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3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Havery</dc:creator>
  <cp:lastModifiedBy>Caroline Havery</cp:lastModifiedBy>
  <cp:revision>1</cp:revision>
  <dcterms:created xsi:type="dcterms:W3CDTF">2023-09-07T03:28:58Z</dcterms:created>
  <dcterms:modified xsi:type="dcterms:W3CDTF">2023-09-07T03:29:19Z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2023-09-07T03:29:19Z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7c45609a-ce9d-4486-85f8-e8f63b9b0b06</vt:lpwstr>
  </property>
  <property fmtid="{D5CDD505-2E9C-101B-9397-08002B2CF9AE}" pid="8" name="MSIP_Label_51a6c3db-1667-4f49-995a-8b9973972958_ContentBits">
    <vt:lpwstr>0</vt:lpwstr>
  </property>
</Properties>
</file>