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443" r:id="rId3"/>
    <p:sldId id="444" r:id="rId4"/>
    <p:sldId id="324" r:id="rId5"/>
    <p:sldId id="372" r:id="rId6"/>
    <p:sldId id="278" r:id="rId7"/>
    <p:sldId id="441" r:id="rId8"/>
    <p:sldId id="445" r:id="rId9"/>
    <p:sldId id="446" r:id="rId10"/>
    <p:sldId id="257" r:id="rId11"/>
    <p:sldId id="258" r:id="rId12"/>
    <p:sldId id="259" r:id="rId13"/>
    <p:sldId id="447" r:id="rId14"/>
    <p:sldId id="260" r:id="rId15"/>
    <p:sldId id="262" r:id="rId16"/>
    <p:sldId id="457" r:id="rId17"/>
    <p:sldId id="460" r:id="rId18"/>
    <p:sldId id="458" r:id="rId19"/>
    <p:sldId id="459" r:id="rId20"/>
    <p:sldId id="461" r:id="rId21"/>
    <p:sldId id="279" r:id="rId22"/>
    <p:sldId id="448" r:id="rId23"/>
    <p:sldId id="449" r:id="rId24"/>
    <p:sldId id="450" r:id="rId25"/>
    <p:sldId id="451" r:id="rId26"/>
    <p:sldId id="452" r:id="rId27"/>
    <p:sldId id="454" r:id="rId28"/>
    <p:sldId id="453" r:id="rId29"/>
    <p:sldId id="46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897"/>
    <p:restoredTop sz="95748"/>
  </p:normalViewPr>
  <p:slideViewPr>
    <p:cSldViewPr snapToGrid="0" snapToObjects="1">
      <p:cViewPr varScale="1">
        <p:scale>
          <a:sx n="98" d="100"/>
          <a:sy n="98" d="100"/>
        </p:scale>
        <p:origin x="200"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7T03:24:15.126"/>
    </inkml:context>
    <inkml:brush xml:id="br0">
      <inkml:brushProperty name="width" value="0.1" units="cm"/>
      <inkml:brushProperty name="height" value="0.1" units="cm"/>
      <inkml:brushProperty name="color" value="#33CCFF"/>
    </inkml:brush>
  </inkml:definitions>
  <inkml:trace contextRef="#ctx0" brushRef="#br0">11835 307 24575,'-40'0'0,"-37"-1"0,13-1 0,-8-1 0,5 0 0,-6 1 0,-4-1-1070,3 0 0,-4-1 0,-3 0 0,-2 1 1070,5-1 0,-2 0 0,-2 0 0,-1 0 0,-2 0-413,-9 0 1,-2 0 0,-1 0 0,-1 0 0,1 0 412,1 1 0,-1-1 0,1 0 0,0 0 0,2 1 0,4 0 0,2 0 0,0 1 0,1 0 0,0 0-96,3 0 1,1 1 0,0 0-1,0 0 1,1 0 95,-18-1 0,2 0 0,-1 0 0,-3 0 0,14 0 0,-2 0 0,-1 0 0,0 0 0,-2-1-432,-4 0 1,-2 0 0,0 0 0,-1 0 0,0-1 431,15 2 0,0-1 0,-1 0 0,0 0 0,0 0 0,-1 1 0,-1-1 0,0 1 0,-1-1 0,0 1 0,0 0 0,0-1-165,-1 1 1,-1-1 0,0 0 0,0 1 0,0-1 0,-1 0 164,-2 0 0,-2-1 0,1 1 0,-1-1 0,0 1 0,1-1 0,1 0 0,-1 0 0,1 0 0,0-1 0,1 1 0,0 0 0,2-1 0,0 0 0,0 0 0,1 0 0,2 1 0,1-1 128,-8 0 1,2 0 0,1 0 0,2 1-1,4 0-128,-6-1 0,4 1 0,2 1 0,4 0 484,-8 0 0,4 0 0,7 2-484,-8 0 0,10 2 1182,23 1 0,4 0-1182,-23 5 3439,6 3-3439,-11 6 1964,-13 6-1964,33-7 0,-4 1 0,-19 4 0,-7 1-346,18-5 1,-4-1 0,-3 0 345,-15 1 0,-4-1 0,-3 0-433,18-5 0,-2 0 0,-1-1 0,1-1 433,-3 0 0,-1-1 0,1 0 0,2-1 0,4 0 0,1-1 0,1 0 0,4 0-53,-12 0 0,3 1 1,4-1 52,-15 2 0,7-1 0,23-1 0,4 0 0,-35 4 0,31-1 1022,28-1-1022,21 2 1817,10 4-1817,2 8 184,-3 7-184,0 14 0,1 8 0,1-1 0,2-7 0,3-12 0,2-9 0,2-4 0,1-4 0,2-4 0,5 0 0,9 3 0,8 5 0,13 5 0,10 8 0,20 10 0,-29-17 0,1 0 0,2 0 0,1-1 0,44 14 0,-15-10 0,-9-5 0,-4-1 0,0-1 0,6 1 0,11-1 0,-31-7 0,4 1 0,9 3 0,3 2 0,7 2 0,4 2 0,9 1 0,4-2 0,-20-7 0,1-2 0,2-1-347,8-1 1,1-2-1,2-1 347,8-2 0,1-1 0,2-1 0,4-1 0,1-1 0,0-1-366,-23-2 0,0-1 0,0 0 0,1 0 366,0-2 0,1 0 0,-1 0 0,1 0 0,0-1 0,0-1 0,1 1 0,-1 0 0,2-1 0,0 1 0,0 0 0,-1 0 0,-2 2 0,0-1 0,-1 2 0,2-1 0,3 1 0,1 0 0,1 0 0,2 1-542,5 0 0,2 0 0,0 1 0,2 0 542,-14 1 0,1-1 0,1 1 0,1 0 0,1 0-489,7-1 0,1 1 1,1-1-1,1 1 0,0-1 489,2 0 0,2 0 0,-1 0 0,1 0 0,0-1 0,-1 0 0,1 0 0,-1 0 0,0-1 0,-2 0 0,-4-1 0,-1 1 0,-1-1 0,-1-1 0,-1 0-127,-5 0 0,-2 0 1,0-1-1,-1 0 1,-2 0 126,14-2 0,-2-1 0,-2 0 0,-1 0 0,-7 0 0,-2 0 0,-1-1 0,-1 1 224,17-2 0,-1 1 1,-4 0-225,-13 1 0,-2 1 0,-4 1 918,13-2 1,-7 1-919,-15 2 0,-3 0 1393,-5 0 1,1 0-1394,0 2 0,1-1 955,6 1 0,1 0-955,10 1 0,2 0 271,5 1 0,1 1-271,1 0 0,1 0 0,0 1 0,1 0 0,-2 0 0,0 1 0,1 1 0,1-1 0,1 0 0,0 1 0,1-1 0,-1 0 0,-5 0 0,-1-1 0,-5 1 0,-1 0 0,-3-1 0,-1 1 0,-4-1 0,-1-1 0,1-1 0,0 0 0,-1 0 0,-1 0 0,-1-1 0,-2 0 0,-2 0 0,-2 0 0,34-5 0,-23 0 0,-21 0 0,-19 2 0,-11 2 0,-3-1 0,-2-3 0,4-7 0,6-7 0,6-10 0,7-7 0,3-6 0,-2-1 0,-9 3 0,-10 10 0,-9 13 0,-10 12 0,-9 6 0,-13 2 0,-11-2 0,-6-4 0,-5-6 0,-1-7 0,-11-7 0,-8-4 0,-4-3 0,4 3 0,17 8 0,18 9 0,18 7 0,9 5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7T03:24:26.283"/>
    </inkml:context>
    <inkml:brush xml:id="br0">
      <inkml:brushProperty name="width" value="0.1" units="cm"/>
      <inkml:brushProperty name="height" value="0.1" units="cm"/>
      <inkml:brushProperty name="color" value="#33CCFF"/>
    </inkml:brush>
  </inkml:definitions>
  <inkml:trace contextRef="#ctx0" brushRef="#br0">19197 1 24575,'-21'2'0,"-7"-1"0,-21 1 0,-13-1 0,-8 1 0,1-1 0,11 2 0,13-1 0,9 2 0,5 5 0,0 3 0,-1 7 0,-5 6 0,3 3 0,1 4 0,4 3 0,7 3 0,2 1 0,4 3 0,3 1 0,3 1 0,1 1 0,1-1 0,0-4 0,-1-5 0,-4-4 0,-11-2 0,-14 4 0,-18 2 0,-35 4 0,29-18 0,-6 0 0,-18 2 0,-6-2-324,18-5 1,-3-1 0,-1-1 323,-6 0 0,-1-1 0,-1-2 0,-1 0 0,-1-2 0,2-1 0,6-2 0,1 0 0,2-2 0,-22 1 0,6-2 0,19-2 0,4-1 0,10 0 0,3 0 0,4 0 0,1 0 0,1 0 0,-1 0 0,-10 0 0,-3 0 0,-12 0 0,-3-1 0,-18-2 0,-4-1 6,25 1 0,-2 0 0,-1-2-6,-5 0 0,-1-2 0,-1 0 0,-3-1 0,0-2 0,1 0 0,1-1 0,0 0 0,1-1 0,3 0 0,1 0 0,1 0 0,5 1 0,2 0 0,1 1-20,-27-3 1,4 1 19,9 4 0,4 0 0,6 3 0,3 1 0,7 2 0,1 0 0,1 1 0,0 0 0,-2-1 0,-2 1 475,-2 0 0,0 0-475,-2-1 0,0 0 20,0 1 1,2-1-21,4 0 0,1 0 0,5 0 0,2 0 0,6 1 0,0 0 0,1 0 0,0 1 0,-4 0 0,0 0 0,-1 0 0,0 0 0,1 0 0,1 0 0,3 1 0,2-1 0,-39 1 0,10 1 0,12 0 0,15-1 0,11 1 0,7 0 0,2-1 0,-10-1 0,-14-1 0,-17 0 0,-7 0 0,10 0 0,14 1 0,13 0 0,7 0 0,-3 0 0,-15 0 0,-27 0 0,29 1 0,-4 1 0,-9-1 0,-3 1 0,-4 1 0,0 0 0,3 0 0,1 0 0,4 1 0,2-1 0,6 1 0,2 1 0,5-1 0,0-1 0,-44 5 0,43-5 0,-1 0 0,-10 0 0,-2-1 0,-6 2 0,-3-1 0,-7 0 0,-1-1 0,-6 0 0,0 0 0,-3-1 0,1-1 0,1 0 0,0 0 0,2 0 0,1 0 0,5 0 0,3 0 0,4 0 0,2 0 0,2 0 0,0 0 0,1 1 0,-1-1 0,-1 1 0,-1 0 0,-5-1 0,-2 1 0,-4-1 0,-2 1 0,1-1 0,-1 1 0,2 0 0,1 1 0,1 0 0,0 0 0,2 0 0,0 1 0,3-1 0,0 0 0,2 0 0,2-1 0,3 0 0,2-1 0,0 0 0,0-1 0,-1-1 0,0 0 0,-4-1 0,-1 0 0,-4 0 0,-1 0 0,-2-1 0,-1 2 0,-3-1 0,-2 1 0,2 0 0,-1 0 0,2 1 0,0-1 0,2 0 0,2 0 0,1 1 0,0-1 0,-1 1 0,-1-1 0,0 0 0,-2 1 0,-5 0 0,-2-1 0,-5 0 0,-2 0 0,-2 0 0,0 0 0,-2 0 0,1 0 0,2 1 0,2 0 0,4 0 0,2 1 0,8 0 0,3 0 0,7 0 0,3 0 0,6 0 0,3 0 0,4 0 0,0 0 0,-2 0 0,0 0 0,-2 0 0,1 0 0,-1 0 0,-1 0 0,-4-1 0,-2 1 0,-4-1 0,-3 1 0,-14-2 0,-3 1 0,-5 0 0,-1-1 0,0 1 0,1 1 0,-1-1 0,1 0 0,10 1 0,2 0 0,2 0 0,1 0 0,3 1 0,3 0 0,10 1 0,2 0 0,6 1 0,0 0 0,2 0 0,0 0 0,2-1 0,0 0 0,-45 1 0,11-2 0,16 2 0,8 1 0,-2 3 0,-7 2 0,-6-1 0,-2-1 0,2 0 0,5 0 0,15-2 0,20-1 0,20-2 0,11 0 0,4 7 0,-1 17 0,0 23 0,3 21 0,8 15 0,7 2 0,7-7 0,3-10 0,5-10 0,2-7 0,4-4 0,1-6 0,-3-9 0,-5-10 0,-5-4 0,-1-2 0,5-1 0,12-1 0,11-3 0,15-1 0,13-3 0,16 0 0,-40-3 0,1-1 0,4 0 0,0 0 0,-5 0 0,-1-1 0,-2-1 0,-2 0 0,38 0 0,-10-1 0,8 0 0,3 1 0,-40-2 0,0 1 0,3-1 0,1 1 0,2-1 0,1 1 0,7-1 0,2 1 0,9 0 0,5-1 0,-16 1 0,3-1 0,2 0-270,10 1 1,1 0 0,2 0 269,1-1 0,1 1 0,-1-1 0,-2 0 0,-1 0 0,-3 0-19,-8 0 0,-2 0 0,-2-1 19,22 1 0,-2 0 0,-5-1 0,0 1 0,-4 0 0,0-1 0,-3 1 0,0-1 0,-5 1 0,-1 0 402,-2 0 1,0 0-403,4 0 0,0 1 30,3-1 0,0 0-30,5 1 0,1 0 0,3 0 0,0 0 0,1 1 0,0-1 0,0 0 0,0 0 0,-1 0 0,0 0 0,-2-1 0,0-1 0,-1 1 0,1 0 0,11-1 0,3 1-220,-25 0 1,3 0 0,1 1 219,3 0 0,1 0 0,0 0 0,2 1 0,1 1 0,-1-1 0,-3 1 0,1-1 0,-2 1 0,-3-1 0,-2 0 0,1 0 0,-3 0 0,0-1 0,-1 0-41,31 1 0,-2-1 41,-5 0 0,0 1 0,-1-2 0,1 1 0,3 2 0,1-1 0,2 0 0,0 1 0,3-1 0,1 1 0,-30-2 0,1 1 0,0-1-198,3 1 0,1-1 0,0 0 198,2 0 0,1 0 0,1-1 0,1 1 0,1-1 0,0 1 0,2 0 0,1-1 0,-2 1 0,-2 0 0,-1-1 0,-2 1 0,-3 0 0,-2 0 0,-2 0 0,27 1 0,-4-1 0,-13 0 0,-5-1 317,-10 0 1,-5 0-318,38-2 83,-22-1-83,9-1 308,-32 2 0,6 0-308,21 0 0,7 1 0,-14 0 0,2 0 0,3 1-326,8-1 1,3 0 0,0 1 325,1-1 0,0 0 0,-1 0 0,-7-1 0,0-1 0,-3-1 0,-4 0 0,-1-2 0,-2-1-68,27-3 1,-2-4 67,-6-2 0,-1-3 0,-3-2 0,-3-4 0,-7 0 0,-4-3 0,-7 0 0,-3-1 0,-10 2 0,-5 1 0,14-13 0,-25 10 969,-10 3-969,2-3 142,11-6-142,15-2 0,25 1 0,-28 18 0,4 2 0,8 2 0,5 2 0,11 0 0,4 3 0,11 1 0,4 2-245,-29 2 0,2 1 0,2 0 245,4 0 0,3 1 0,0 0 0,5 0 0,2 1 0,-1 1 0,4 0 0,-1 0 0,1 0 0,1 1 0,1-1 0,-1 1 0,0-1 0,-1 0 0,1-1 0,0 0 0,0 0 0,-1-1 0,-2-1 0,-1 1 0,0-1 0,-1-1 0,-1 1 0,-1-2 0,-5 1 0,0 0 0,-2-1 0,-5 0 0,-2 0 0,-1 0 0,-2 0 0,-1 0 0,0 0-17,27-2 1,-1 1 16,-5 0 0,-2 1 0,-6 1 0,-2-1 0,-8 0 0,-3 1 0,-9-1 0,-3-1 0,31-5 734,-23-1-734,-13 1 34,-5-2-34,-1-1 0,7-2 0,7 1 0,6 1 0,8 2 0,0 1 0,-10 3 0,-14 0 0,-16 1 0,-12-1 0,-6 1 0,-2-3 0,6-7 0,9-12 0,8-11 0,3-4 0,-6 5 0,-7 10 0,-9 9 0,-4 5 0,1-2 0,3-6 0,-1-6 0,-1-4 0,-5-3 0,-6 3 0,-3 1 0,-3 0 0,-3 4 0,-1 6 0,1 8 0,1 6 0,0 1 0,-2-3 0,-1-5 0,1-6 0,0-2 0,1-1 0,3 2 0,1-3 0,2-1 0,0 3 0,0 4 0,0 8 0,1 3 0,1-2 0,0-4 0,1 0 0,0-1 0,1 0 0,1-4 0,0-4 0,0 0 0,-2 1 0,0 4 0,1 3 0,7 7 0,-5 3 0,4 5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7T03:24:30.026"/>
    </inkml:context>
    <inkml:brush xml:id="br0">
      <inkml:brushProperty name="width" value="0.1" units="cm"/>
      <inkml:brushProperty name="height" value="0.1" units="cm"/>
      <inkml:brushProperty name="color" value="#33CCFF"/>
    </inkml:brush>
  </inkml:definitions>
  <inkml:trace contextRef="#ctx0" brushRef="#br0">0 970 24575,'66'6'0,"-15"1"0,5 0 0,16 3 0,5-1 0,10 2 0,1-1 0,-1-2 0,-4-1 0,-13-3 0,-4 0 0,34-1 0,-38-2 0,-29-2 0,-11-1 0,-3-1 0,10-4 0,14-2 0,22-2 0,19 2 0,9 2 0,-8 1 0,-21 1 0,-25 1 0,-19-1 0,-7-2 0,0-8 0,1-10 0,-3-13 0,-5-7 0,-5 0 0,-6 2 0,-8-1 0,-10-5 0,-11-5 0,-15-10 0,16 27 0,-2-1 0,-1-1 0,-1 1 0,2 1 0,0 1 0,-29-31 0,-1 4 0,26 29 0,-2 3 0,-3 0 0,-3 3 0,1 5 0,1 3 0,-33-2 0,17 12 0,16 6 0,13 4 0,10 2 0,2 0 0,-1 2 0,-6 4 0,-11 5 0,-10 3 0,-4 2 0,1-3 0,9-4 0,11-3 0,10-3 0,10-3 0,6 0 0,1 2 0,3-3 0,-1 2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6T05:20:03.150"/>
    </inkml:context>
    <inkml:brush xml:id="br0">
      <inkml:brushProperty name="width" value="0.1" units="cm"/>
      <inkml:brushProperty name="height" value="0.1" units="cm"/>
      <inkml:brushProperty name="color" value="#33CCFF"/>
    </inkml:brush>
  </inkml:definitions>
  <inkml:trace contextRef="#ctx0" brushRef="#br0">6283 1812 24575,'28'-78'0,"-9"18"0,1-10 0,-1 1 0,3-18 0,-2-3 0,-1 4 0,0-5 0,-5 7 0,-7-1 0,-6 6 0,-6 11 0,-5 5 0,-2 12 0,-4 5 0,-22-22 0,-4 24 0,-3 14 0,-10 7 0,-19 1 0,26 10 0,-3-1 0,-11-2 0,-2-2 0,-10-1 0,-4-2 0,-6-1 0,-2-1 0,-5-2 0,-2 0 0,-1 0 0,1 1 0,-1 1 0,1 0 0,3 2 0,1 2 0,2 1 0,-1 2 0,1 0 0,-1 1 0,3 1 0,-2 0 0,-11-2 0,-2 1-294,28 5 0,-2 0 0,-1 0 294,-7 0 0,-1 1 0,0 0 0,0 0 0,-1 2 0,3 0 0,6 2 0,1 1 0,3 0 0,-22 0 0,5 2 0,13 2 0,3 3 0,8 1 0,2 2 0,3 4 0,0 1 0,-1 4 0,-1 2 0,-2 1 0,-1 3 441,-3 1 0,-1 2-441,-3 2 0,-1 0 0,-4 3 0,-1 1 0,-2 0 0,-1 2 0,1-1 0,1-1 0,2 0 0,0-1 0,4-2 0,0 0 0,2-1 0,-2 1 0,-3 0 0,-1 1 0,-4 2 0,0 2 0,-3 1 0,1 2 0,1 1 0,1 2 0,4 0 0,4 2 0,4 0 0,4 3 0,7-1 0,5 2 0,6 1 0,5 1 0,7 0 0,5 2 0,8-1 0,5 1 0,2 47 0,25 0 0,6-48 0,6-1 0,12 3 0,8-1 0,20 6 0,10-1 0,-10-14 0,6 0 0,5-2-567,-3-6 1,4-1 0,4-1-1,3-1 567,-9-5 0,3 0 0,2-2 0,2 0 0,0-2-492,6 0 1,3-1 0,0-1-1,1-1 1,-1-1 491,1-2 0,1 0 0,0-2 0,-1 0 0,-2-2 0,-4-1 0,-2-1 0,0-2 0,-1 0 0,-2 0-273,13-1 0,-2 0 0,-2-1 0,-1-1 273,15 0 0,-3-2 0,-1 1 0,-3-2 0,0 0 0,-1 0 0,-4 0 0,1 0 0,0 1 0,7-1 0,2 1 0,2 0 0,-23 0 0,1 0 0,1 0 0,1 0-337,5 1 0,0 0 1,2 0-1,-1 0 337,1 0 0,2 1 0,-2-1 0,-1 1 0,-9-1 0,-2 1 0,-1-1 0,0 0 213,1 0 1,-1 0 0,0-1 0,-3-1-214,15 0 0,-3-2 0,-2-1 689,-7 0 1,-2-2-1,-2-1-689,28-5 0,-7-1 605,-28-1 0,-5-1-605,-10 0 0,-3-2 1765,34-17-1765,-6-5 1087,-1-4-1087,-3-2 177,-2 1-177,-5 1 0,-6 2 0,-7 2 0,-9 1 0,-12 5 0,-11 2 0,-12-7 0,-10-12 0,-16-22 0,-19-19 0,9 39 0,-4-1 0,-9-4 0,-5 1 0,-7 1 0,-5 3 0,-3 4 0,-2 4 0,1 8 0,1 5 0,5 8 0,2 4 0,-37-1 0,11 12 0,3 7 0,4 5 0,9 9 0,28-6 0,17 3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6T05:20:08.380"/>
    </inkml:context>
    <inkml:brush xml:id="br0">
      <inkml:brushProperty name="width" value="0.1" units="cm"/>
      <inkml:brushProperty name="height" value="0.1" units="cm"/>
      <inkml:brushProperty name="color" value="#33CCFF"/>
    </inkml:brush>
  </inkml:definitions>
  <inkml:trace contextRef="#ctx0" brushRef="#br0">1411 97 24575,'-45'-10'0,"-11"-1"0,-18 1 0,-24-3 0,41 6 0,-1 0 0,-5 1 0,0 0 0,2 0 0,2 1 0,6 1 0,3 1 0,-33-2 0,17 3 0,9 1 0,6 1 0,2 2 0,1 1 0,4 3 0,4 1 0,8 2 0,6-1 0,6 1 0,1 2 0,-2 3 0,0 3 0,0 3 0,1 5 0,3 6 0,3 5 0,4 4 0,5 2 0,1 2 0,1 3 0,2 0 0,0 3 0,1-3 0,0-5 0,0-6 0,0-5 0,1 1 0,0 4 0,-1 2 0,1 4 0,-1 2 0,1 3 0,0 3 0,1 2 0,3-1 0,1-6 0,2-6 0,1-8 0,5-4 0,5 1 0,5 0 0,5-1 0,5-2 0,8 0 0,7-1 0,7-1 0,4 0 0,5-1 0,5-3 0,7-2 0,-3-3 0,-11-3 0,15-4 0,9-6 0,8-4 0,-4-4 0,-25 0 0,-14-2 0,-1-1 0,-2-3 0,3-3 0,0 0 0,0-2 0,-1 0 0,-3-3 0,-3-1 0,-3-2 0,-3-3 0,-2-2 0,-3-3 0,-4-1 0,-4-1 0,-4-3 0,-3-2 0,-5-3 0,-3-1 0,-5 3 0,-2 5 0,-2 5 0,-2 5 0,0 5 0,0 1 0,0 2 0,-1 0 0,-1 0 0,-1 0 0,-1 0 0,-2-1 0,-1 0 0,-1-1 0,-2 0 0,-3-3 0,-4-2 0,-3-4 0,-4-3 0,-5-2 0,-2 0 0,1 6 0,4 4 0,-3-3 0,-8-6 0,-6-6 0,0 0 0,11 7 0,9 8 0,3 1 0,3 3 0,2 1 0,1 2 0,3 2 0,1 2 0,0 1 0,-1-1 0,1 2 0,2 2 0,1 2 0,2 3 0,2 1 0,1 1 0,0-1 0,0 1 0,0-1 0,0 0 0,-1 0 0,1 1 0,0 0 0,-2-1 0,0 0 0,-2-1 0,-1-2 0,-3 0 0,1-1 0,-1 2 0,-2-1 0,0 1 0,4 1 0,0 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06T05:21:51.640"/>
    </inkml:context>
    <inkml:brush xml:id="br0">
      <inkml:brushProperty name="width" value="0.1" units="cm"/>
      <inkml:brushProperty name="height" value="0.1" units="cm"/>
      <inkml:brushProperty name="color" value="#33CCFF"/>
    </inkml:brush>
  </inkml:definitions>
  <inkml:trace contextRef="#ctx0" brushRef="#br0">16802 393 24575,'-78'0'0,"1"0"0,-6-1 0,-9 1 0,-8-1 0,16 1 0,-6-1 0,-4 1 0,-3-1 0,-1 1-1530,5 0 0,-2-1 0,-3 1 1,0 0-1,0 0 0,0-1 1530,1 1 0,-1 0 0,0 0 0,0 0 0,2-1 0,1 1 0,8 0 0,2 0 0,1 0 0,0 1 0,0-1 0,0-1-77,-14 1 0,0-1 0,0 1 0,1-1 0,-1 0 77,2 0 0,0-1 0,0 1 0,0-1 0,-1 0 0,11 0 0,1 0 0,-1 0 0,-1-1 0,0 1 0,0-1 0,-4 0 0,0 0 0,-1 0 0,1 0 0,0 0 0,2 1 0,-11 0 0,1 0 0,1 0 0,1 1 0,0 0 0,3 0 0,1 1 0,0 0 0,1 1 0,2 0 132,6 1 1,2 0 0,1 0-1,1 1 1,1 0-133,-11 2 0,1 0 0,2 1 0,1 0 0,7 0 0,1 0 0,2 0 0,2 1-127,-12 2 1,4 0-1,-1 1 127,0 1 0,0 1 0,0 0 0,3 0 0,0 1 0,0-1 0,-3-1 0,0 1 0,-3-1 887,-11 0 0,-3-1 0,-1-2-887,19-2 0,0-2 0,-1-1 0,-2-2 207,-8 0 0,-1-1 1,-1-1-1,0-2-207,-3 0 0,-2-2 0,1 0 0,0-2 0,6 1 0,-1-1 0,2-1 0,4 0 331,-14-3 1,4 0-1,5-1-331,16 2 0,4 1 0,4-1 266,-8-3 0,4 0-266,9 1 0,0 0 711,3 0 1,-2 0-712,-14-2 0,-4 1 0,-14-1 0,-5 1 537,27 5 1,-2-1 0,0 1-538,1 0 0,0 0 0,1 1 0,3 1 0,0 0 0,2 1 0,-26-3 0,3 1 321,10 2 1,3 1-322,5 1 0,2 0 0,9 1 0,2 0 0,2 0 0,1 1 0,-3 0 0,0 0 0,-4 1 0,0-1 293,-2 1 0,0 0-293,-1 0 0,0 0 0,-1 0 0,0 0 0,-2 0 0,-2 0 0,-7 0 0,-3 0 0,-8 1 0,-4-2-272,23 1 1,-3-1-1,0 0 272,-7 0 0,-1-1 0,-1 0 0,-2 0 0,-1-1 0,1 0 0,5 0 0,1 0 0,2 0 0,-25-1 0,6 1 0,17 0 0,5 0 0,12 2 0,3 0 0,1 1 0,-1-1 0,-2 1 0,-2 0 0,-5 0 0,-1 0 407,1 0 1,2 0-408,4 0 0,3 1 0,-36 4 0,10 6 0,1 8 0,36-6 0,-1 3 0,-8 4 0,-1 2 0,-7 5 0,0 1 0,-4 3 0,1 2 0,-1 2 0,1 1 0,4 0 0,0 2 0,4 0 0,2 1 0,3 1 0,3 1 0,4 1 0,2 1 0,3 4 0,4 2 0,4 0 0,3 2 0,5-2 0,4 0 0,-12 44 0,18-12 0,13-3 0,13 0 0,20 3 0,17-1 0,14-7 0,8-6 0,6-9 0,7-3 0,-1-5 0,-37-24 0,0 0 0,2 0 0,1-2 0,0 1 0,1 0 0,3-1 0,-1 0 0,41 18 0,-3-3 0,-38-19 0,1 0 0,3 2 0,3-1 0,5 2 0,1 1 0,2 0 0,2 1 0,-2 0 0,0-1 0,0 0 0,-1 0 0,0-2 0,0 0 0,-3-2 0,1-1 0,-2-1 0,0-2 0,2 1 0,1-2 0,3 0 0,2 1 0,9 1 0,1 0 0,6 2 0,1 1 0,-1 0 0,-1 0 0,-3 0 0,-2-2 0,-7-1 0,-1-1 0,-2-2 0,1-1 0,2-2 0,0-2 0,3 0 0,1-2 0,-2 0 0,0-1 0,-3-1 0,-2-1 0,-5 0 0,-2-1 0,-4 0 0,-1 0 0,3 0 0,0 0 0,2 1 0,2 0 0,5 1 0,1 0 0,10 1 0,4 0 0,7 2 0,4-1 0,-25-3 0,1 1 0,1-1-255,7 0 0,2-1 1,0 0 254,2 0 0,0-1 0,1-1 0,3 0 0,1 0 0,0-1 0,0 0 0,1 0 0,0-1 0,0 0 0,0-1 0,-1 1 0,2-1 0,0 0 0,-1 0 0,2-1 0,0 1 0,-1 0 0,-2 0 0,-1 0 0,-1 0 0,-6 1 0,0 0 0,-3-1 0,-6 1 0,-1 0 0,-3 0 0,23-2 0,-3 0 0,-3 0 0,0-1 0,1-2 0,1-1 0,2 0 0,2-1 0,7-1 0,2-1 0,-30 3 0,0 1 0,2-1-233,5 1 0,2-1 0,0 1 233,4 0 0,0 0 0,1 1 0,4 0 0,1 0 0,0 1 0,2 0 0,1 1 0,-1-1 0,1 2 0,0-1 0,-2 1 0,-4 1 0,-2 0 0,-2 0 0,-9 0 0,-1 0 0,-2 1 0,22-1 0,-5-1 0,-10 0 0,0-1 0,3 0 0,3-1 0,12 0 0,4 0-26,-25 1 0,3 1 0,2 0 26,5 0 0,2 0 0,0 1 0,4 0 0,1 0 0,-1 1 0,-4 0 0,-1-1 0,-1 1 0,-5 0 0,0 0 0,-3 0-7,26 0 1,-4 0 6,-8 0 0,-3 0 0,-2 0 0,0 0 0,7 0 0,2 0 0,5 0 0,1 0 0,3 0 0,0 0 0,-2 0 0,-1 0 0,-7 0 0,-3 0 0,-4 0 0,-1 0 348,-4 0 0,-1 0-348,-1 0 0,1 1-3250,1-1 0,-1 1 3250,-11-1 0,-3 1 282,-10 0 0,2 0-282,16 0 0,5 0 0,9-1 0,4 1 0,-22-1 0,3 1 0,1-1 0,1 0 0,0 0 0,-3 0 0,15 0 0,-3 0 5,1-1 0,0 0-5,0 0 0,0-1 0,-2-1 0,-1-1 0,-2-2 0,-1-2 3392,-4-2 0,-1-1-3392,-1-3 0,-1-2 0,1 0 0,-1-2 0,1 1 0,0-1 0,-1 1 0,0-1 0,2 1 0,1 0 0,-1-1 0,-1 1 0,1-2 0,0 0 0,0-1 0,-2-1 0,0-2 0,0 0 0,1 0 0,0-1 0,-2 1 0,-1-1 0,-2 1 0,-1 0 0,-4 1 0,-1-2 0,-5 0 0,-1-1 0,-5 1 0,-4-2 0,27-27 0,-22 2 0,-15 4 0,-8 0 0,-4 0 0,-4-12 0,-7-13 0,-12-19 0,-6 40 0,-4-2 0,-5-2 0,-5 0 0,-3-1 0,-5 1 0,-2 2 0,-5 2 0,-3 0 0,-3 3 0,-1 3 0,0 3 0,2 4 0,1 2 0,-33-22 0,1 7 0,28 23 0,-1 1 0,-1 0 0,0 1 0,1 1 0,-2 0 0,-10-3 0,-5 0 0,-15-4 0,-5 0 0,20 8 0,-3 0 0,-1 1 0,-2 0 0,-2 0 0,2 3 0,-26-6 0,3 3 0,5 5 0,0 1 0,-1-1 0,0 1 0,-3-1 0,0-1 0,-6-4 0,-2-3-150,31 7 0,-1-2 1,0-1 149,3 1 0,0-1 0,3 0 0,-17-6 0,7 2 0,-17-7 0,56 20 0,24 11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39966-5B26-8E42-8ED6-2787BBF88D0C}" type="datetimeFigureOut">
              <a:rPr lang="en-US" smtClean="0"/>
              <a:t>9/8/23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28C3E6-D1D5-EC44-AD1D-84E45568C2AD}" type="slidenum">
              <a:rPr lang="en-US" smtClean="0"/>
              <a:t>‹#›</a:t>
            </a:fld>
            <a:endParaRPr lang="en-US"/>
          </a:p>
        </p:txBody>
      </p:sp>
    </p:spTree>
    <p:extLst>
      <p:ext uri="{BB962C8B-B14F-4D97-AF65-F5344CB8AC3E}">
        <p14:creationId xmlns:p14="http://schemas.microsoft.com/office/powerpoint/2010/main" val="159800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text book suggests writing on textbooks but students may not be able to do this as they may be using shared books. Students may not have the computer software to annotate any electronic readings they have so it may be that the best way to take notes is to write them on paper or on a document on their computer</a:t>
            </a:r>
          </a:p>
        </p:txBody>
      </p:sp>
      <p:sp>
        <p:nvSpPr>
          <p:cNvPr id="4" name="Slide Number Placeholder 3"/>
          <p:cNvSpPr>
            <a:spLocks noGrp="1"/>
          </p:cNvSpPr>
          <p:nvPr>
            <p:ph type="sldNum" sz="quarter" idx="5"/>
          </p:nvPr>
        </p:nvSpPr>
        <p:spPr/>
        <p:txBody>
          <a:bodyPr/>
          <a:lstStyle/>
          <a:p>
            <a:fld id="{FD28C3E6-D1D5-EC44-AD1D-84E45568C2AD}" type="slidenum">
              <a:rPr lang="en-US" smtClean="0"/>
              <a:t>2</a:t>
            </a:fld>
            <a:endParaRPr lang="en-US"/>
          </a:p>
        </p:txBody>
      </p:sp>
    </p:spTree>
    <p:extLst>
      <p:ext uri="{BB962C8B-B14F-4D97-AF65-F5344CB8AC3E}">
        <p14:creationId xmlns:p14="http://schemas.microsoft.com/office/powerpoint/2010/main" val="3125154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different way of making notes- students have questions to answer for their assessment so they could use a table to make notes on what they find out from the readings. This way they can see if the information from both articles is the same or different</a:t>
            </a:r>
          </a:p>
        </p:txBody>
      </p:sp>
      <p:sp>
        <p:nvSpPr>
          <p:cNvPr id="4" name="Slide Number Placeholder 3"/>
          <p:cNvSpPr>
            <a:spLocks noGrp="1"/>
          </p:cNvSpPr>
          <p:nvPr>
            <p:ph type="sldNum" sz="quarter" idx="5"/>
          </p:nvPr>
        </p:nvSpPr>
        <p:spPr/>
        <p:txBody>
          <a:bodyPr/>
          <a:lstStyle/>
          <a:p>
            <a:fld id="{FD28C3E6-D1D5-EC44-AD1D-84E45568C2AD}" type="slidenum">
              <a:rPr lang="en-US" smtClean="0"/>
              <a:t>4</a:t>
            </a:fld>
            <a:endParaRPr lang="en-US"/>
          </a:p>
        </p:txBody>
      </p:sp>
    </p:spTree>
    <p:extLst>
      <p:ext uri="{BB962C8B-B14F-4D97-AF65-F5344CB8AC3E}">
        <p14:creationId xmlns:p14="http://schemas.microsoft.com/office/powerpoint/2010/main" val="3718864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another way to think about reading in depth</a:t>
            </a:r>
          </a:p>
        </p:txBody>
      </p:sp>
      <p:sp>
        <p:nvSpPr>
          <p:cNvPr id="4" name="Slide Number Placeholder 3"/>
          <p:cNvSpPr>
            <a:spLocks noGrp="1"/>
          </p:cNvSpPr>
          <p:nvPr>
            <p:ph type="sldNum" sz="quarter" idx="5"/>
          </p:nvPr>
        </p:nvSpPr>
        <p:spPr/>
        <p:txBody>
          <a:bodyPr/>
          <a:lstStyle/>
          <a:p>
            <a:fld id="{FD28C3E6-D1D5-EC44-AD1D-84E45568C2AD}" type="slidenum">
              <a:rPr lang="en-US" smtClean="0"/>
              <a:t>5</a:t>
            </a:fld>
            <a:endParaRPr lang="en-US"/>
          </a:p>
        </p:txBody>
      </p:sp>
    </p:spTree>
    <p:extLst>
      <p:ext uri="{BB962C8B-B14F-4D97-AF65-F5344CB8AC3E}">
        <p14:creationId xmlns:p14="http://schemas.microsoft.com/office/powerpoint/2010/main" val="121321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possible, give students a handout on the APA 7</a:t>
            </a:r>
            <a:r>
              <a:rPr lang="en-US" baseline="30000" dirty="0"/>
              <a:t>th</a:t>
            </a:r>
            <a:r>
              <a:rPr lang="en-US" dirty="0"/>
              <a:t> referencing system</a:t>
            </a:r>
          </a:p>
        </p:txBody>
      </p:sp>
      <p:sp>
        <p:nvSpPr>
          <p:cNvPr id="4" name="Slide Number Placeholder 3"/>
          <p:cNvSpPr>
            <a:spLocks noGrp="1"/>
          </p:cNvSpPr>
          <p:nvPr>
            <p:ph type="sldNum" sz="quarter" idx="5"/>
          </p:nvPr>
        </p:nvSpPr>
        <p:spPr/>
        <p:txBody>
          <a:bodyPr/>
          <a:lstStyle/>
          <a:p>
            <a:fld id="{FD28C3E6-D1D5-EC44-AD1D-84E45568C2AD}" type="slidenum">
              <a:rPr lang="en-US" smtClean="0"/>
              <a:t>14</a:t>
            </a:fld>
            <a:endParaRPr lang="en-US"/>
          </a:p>
        </p:txBody>
      </p:sp>
    </p:spTree>
    <p:extLst>
      <p:ext uri="{BB962C8B-B14F-4D97-AF65-F5344CB8AC3E}">
        <p14:creationId xmlns:p14="http://schemas.microsoft.com/office/powerpoint/2010/main" val="305634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05C7558-3038-1D4A-A5EC-21180DDF6C5A}" type="datetime1">
              <a:rPr lang="en-AU" smtClean="0"/>
              <a:t>8/9/2023</a:t>
            </a:fld>
            <a:endParaRPr lang="en-US"/>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107697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199843-5A17-5B4A-ADDF-FC226631F438}" type="datetime1">
              <a:rPr lang="en-AU" smtClean="0"/>
              <a:t>8/9/2023</a:t>
            </a:fld>
            <a:endParaRPr lang="en-US"/>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141978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C7B3CD-FB2F-8F4C-9C46-A7933C4B84E6}" type="datetime1">
              <a:rPr lang="en-AU" smtClean="0"/>
              <a:t>8/9/2023</a:t>
            </a:fld>
            <a:endParaRPr lang="en-US"/>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1559221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large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939891" y="1115310"/>
            <a:ext cx="5224224" cy="1046440"/>
          </a:xfrm>
        </p:spPr>
        <p:txBody>
          <a:bodyPr lIns="0" tIns="0" rIns="0" bIns="0" anchor="t" anchorCtr="0">
            <a:noAutofit/>
          </a:bodyPr>
          <a:lstStyle>
            <a:lvl1pPr marL="0" indent="0" algn="l">
              <a:lnSpc>
                <a:spcPts val="3413"/>
              </a:lnSpc>
              <a:tabLst>
                <a:tab pos="946509" algn="l"/>
                <a:tab pos="1398928" algn="l"/>
              </a:tabLst>
              <a:defRPr sz="2890">
                <a:solidFill>
                  <a:schemeClr val="accent1"/>
                </a:solidFill>
              </a:defRPr>
            </a:lvl1pPr>
          </a:lstStyle>
          <a:p>
            <a:r>
              <a:rPr lang="en-US" dirty="0"/>
              <a:t>Click to edit Master title style</a:t>
            </a:r>
          </a:p>
        </p:txBody>
      </p:sp>
      <p:sp>
        <p:nvSpPr>
          <p:cNvPr id="162" name="Text Placeholder 5"/>
          <p:cNvSpPr>
            <a:spLocks noGrp="1"/>
          </p:cNvSpPr>
          <p:nvPr>
            <p:ph type="body" sz="quarter" idx="12"/>
          </p:nvPr>
        </p:nvSpPr>
        <p:spPr>
          <a:xfrm>
            <a:off x="616683" y="2317367"/>
            <a:ext cx="10926503" cy="2915117"/>
          </a:xfrm>
        </p:spPr>
        <p:txBody>
          <a:bodyPr lIns="0" tIns="0" rIns="0" bIns="0" numCol="1" spcCol="720000">
            <a:noAutofit/>
          </a:bodyPr>
          <a:lstStyle>
            <a:lvl1pPr marL="255974" indent="0">
              <a:lnSpc>
                <a:spcPct val="100000"/>
              </a:lnSpc>
              <a:spcBef>
                <a:spcPts val="1400"/>
              </a:spcBef>
              <a:spcAft>
                <a:spcPts val="225"/>
              </a:spcAft>
              <a:buNone/>
              <a:tabLst/>
              <a:defRPr sz="1577">
                <a:solidFill>
                  <a:schemeClr val="tx1"/>
                </a:solidFill>
              </a:defRPr>
            </a:lvl1pPr>
            <a:lvl2pPr marL="238115" indent="-238115">
              <a:lnSpc>
                <a:spcPct val="100000"/>
              </a:lnSpc>
              <a:spcBef>
                <a:spcPts val="1400"/>
              </a:spcBef>
              <a:spcAft>
                <a:spcPts val="225"/>
              </a:spcAft>
              <a:buClr>
                <a:schemeClr val="accent1"/>
              </a:buClr>
              <a:buFont typeface="Arial" charset="0"/>
              <a:buChar char="•"/>
              <a:tabLst/>
              <a:defRPr sz="1577">
                <a:solidFill>
                  <a:schemeClr val="tx1"/>
                </a:solidFill>
              </a:defRPr>
            </a:lvl2pPr>
            <a:lvl3pPr marL="404796" indent="-136916">
              <a:lnSpc>
                <a:spcPct val="100000"/>
              </a:lnSpc>
              <a:spcBef>
                <a:spcPts val="1400"/>
              </a:spcBef>
              <a:spcAft>
                <a:spcPts val="225"/>
              </a:spcAft>
              <a:buClr>
                <a:schemeClr val="tx1"/>
              </a:buClr>
              <a:tabLst/>
              <a:defRPr sz="1577">
                <a:solidFill>
                  <a:schemeClr val="tx1"/>
                </a:solidFill>
              </a:defRPr>
            </a:lvl3pPr>
            <a:lvl4pPr marL="706345" indent="-293789">
              <a:lnSpc>
                <a:spcPct val="100000"/>
              </a:lnSpc>
              <a:spcBef>
                <a:spcPts val="1400"/>
              </a:spcBef>
              <a:spcAft>
                <a:spcPts val="0"/>
              </a:spcAft>
              <a:buFont typeface=".AppleSystemUIFont" charset="-120"/>
              <a:buChar char="–"/>
              <a:tabLst/>
              <a:defRPr sz="1577">
                <a:solidFill>
                  <a:schemeClr val="tx1"/>
                </a:solidFill>
              </a:defRPr>
            </a:lvl4pPr>
            <a:lvl5pPr marL="706345" indent="-293789">
              <a:lnSpc>
                <a:spcPct val="100000"/>
              </a:lnSpc>
              <a:spcBef>
                <a:spcPts val="1400"/>
              </a:spcBef>
              <a:buFont typeface="+mj-lt"/>
              <a:buAutoNum type="arabicPeriod"/>
              <a:tabLst/>
              <a:defRPr sz="1577">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6" name="Rounded Rectangle 265"/>
          <p:cNvSpPr/>
          <p:nvPr userDrawn="1"/>
        </p:nvSpPr>
        <p:spPr>
          <a:xfrm>
            <a:off x="613401" y="477442"/>
            <a:ext cx="11045088" cy="23005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64"/>
          </a:p>
        </p:txBody>
      </p:sp>
      <p:sp>
        <p:nvSpPr>
          <p:cNvPr id="208" name="Footer Placeholder 4"/>
          <p:cNvSpPr>
            <a:spLocks noGrp="1"/>
          </p:cNvSpPr>
          <p:nvPr>
            <p:ph type="ftr" sz="quarter" idx="3"/>
          </p:nvPr>
        </p:nvSpPr>
        <p:spPr>
          <a:xfrm>
            <a:off x="763314" y="477442"/>
            <a:ext cx="10175620" cy="230051"/>
          </a:xfrm>
          <a:prstGeom prst="rect">
            <a:avLst/>
          </a:prstGeom>
        </p:spPr>
        <p:txBody>
          <a:bodyPr vert="horz" lIns="91440" tIns="45720" rIns="91440" bIns="45720" rtlCol="0" anchor="ctr"/>
          <a:lstStyle>
            <a:lvl1pPr algn="l">
              <a:defRPr sz="800">
                <a:solidFill>
                  <a:schemeClr val="bg1"/>
                </a:solidFill>
              </a:defRPr>
            </a:lvl1pPr>
          </a:lstStyle>
          <a:p>
            <a:r>
              <a:rPr lang="en-US"/>
              <a:t>Footer</a:t>
            </a:r>
            <a:endParaRPr lang="en-US" dirty="0"/>
          </a:p>
        </p:txBody>
      </p:sp>
      <p:sp>
        <p:nvSpPr>
          <p:cNvPr id="209" name="Slide Number Placeholder 5"/>
          <p:cNvSpPr>
            <a:spLocks noGrp="1"/>
          </p:cNvSpPr>
          <p:nvPr>
            <p:ph type="sldNum" sz="quarter" idx="4"/>
          </p:nvPr>
        </p:nvSpPr>
        <p:spPr>
          <a:xfrm>
            <a:off x="10985741" y="477442"/>
            <a:ext cx="562794" cy="230051"/>
          </a:xfrm>
          <a:prstGeom prst="rect">
            <a:avLst/>
          </a:prstGeom>
        </p:spPr>
        <p:txBody>
          <a:bodyPr vert="horz" lIns="91440" tIns="45720" rIns="91440" bIns="45720" rtlCol="0" anchor="ctr"/>
          <a:lstStyle>
            <a:lvl1pPr algn="r">
              <a:defRPr sz="1400" b="1">
                <a:solidFill>
                  <a:schemeClr val="bg1"/>
                </a:solidFill>
              </a:defRPr>
            </a:lvl1pPr>
          </a:lstStyle>
          <a:p>
            <a:fld id="{E32CA18A-09E8-B346-9D1F-8EB2C340C7E4}" type="slidenum">
              <a:rPr lang="en-US" smtClean="0"/>
              <a:pPr/>
              <a:t>‹#›</a:t>
            </a:fld>
            <a:endParaRPr lang="en-US" dirty="0"/>
          </a:p>
        </p:txBody>
      </p:sp>
    </p:spTree>
    <p:extLst>
      <p:ext uri="{BB962C8B-B14F-4D97-AF65-F5344CB8AC3E}">
        <p14:creationId xmlns:p14="http://schemas.microsoft.com/office/powerpoint/2010/main" val="107220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4D143C-756F-514A-8BEC-A321E7456D20}" type="datetime1">
              <a:rPr lang="en-AU" smtClean="0"/>
              <a:t>8/9/2023</a:t>
            </a:fld>
            <a:endParaRPr lang="en-US"/>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176522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4CEA54-8B53-7C45-B9B6-C4E2534936AE}" type="datetime1">
              <a:rPr lang="en-AU" smtClean="0"/>
              <a:t>8/9/2023</a:t>
            </a:fld>
            <a:endParaRPr lang="en-US"/>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56846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1FE534-9729-6042-93F2-1617F377D4C0}" type="datetime1">
              <a:rPr lang="en-AU" smtClean="0"/>
              <a:t>8/9/2023</a:t>
            </a:fld>
            <a:endParaRPr lang="en-US"/>
          </a:p>
        </p:txBody>
      </p:sp>
      <p:sp>
        <p:nvSpPr>
          <p:cNvPr id="6" name="Footer Placeholder 5"/>
          <p:cNvSpPr>
            <a:spLocks noGrp="1"/>
          </p:cNvSpPr>
          <p:nvPr>
            <p:ph type="ftr" sz="quarter" idx="11"/>
          </p:nvPr>
        </p:nvSpPr>
        <p:spPr/>
        <p:txBody>
          <a:bodyPr/>
          <a:lstStyle/>
          <a:p>
            <a:r>
              <a:rPr lang="en-US"/>
              <a:t>Caroline Havery, UTS, </a:t>
            </a:r>
          </a:p>
        </p:txBody>
      </p:sp>
      <p:sp>
        <p:nvSpPr>
          <p:cNvPr id="7" name="Slide Number Placeholder 6"/>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211572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0CA1CF-0F1F-0546-B8AB-D61CD51B39BB}" type="datetime1">
              <a:rPr lang="en-AU" smtClean="0"/>
              <a:t>8/9/2023</a:t>
            </a:fld>
            <a:endParaRPr lang="en-US"/>
          </a:p>
        </p:txBody>
      </p:sp>
      <p:sp>
        <p:nvSpPr>
          <p:cNvPr id="8" name="Footer Placeholder 7"/>
          <p:cNvSpPr>
            <a:spLocks noGrp="1"/>
          </p:cNvSpPr>
          <p:nvPr>
            <p:ph type="ftr" sz="quarter" idx="11"/>
          </p:nvPr>
        </p:nvSpPr>
        <p:spPr/>
        <p:txBody>
          <a:bodyPr/>
          <a:lstStyle/>
          <a:p>
            <a:r>
              <a:rPr lang="en-US"/>
              <a:t>Caroline Havery, UTS, </a:t>
            </a:r>
          </a:p>
        </p:txBody>
      </p:sp>
      <p:sp>
        <p:nvSpPr>
          <p:cNvPr id="9" name="Slide Number Placeholder 8"/>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92408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1BF319-5B44-6E46-9D94-853FB9B5EC6E}" type="datetime1">
              <a:rPr lang="en-AU" smtClean="0"/>
              <a:t>8/9/2023</a:t>
            </a:fld>
            <a:endParaRPr lang="en-US"/>
          </a:p>
        </p:txBody>
      </p:sp>
      <p:sp>
        <p:nvSpPr>
          <p:cNvPr id="4" name="Footer Placeholder 3"/>
          <p:cNvSpPr>
            <a:spLocks noGrp="1"/>
          </p:cNvSpPr>
          <p:nvPr>
            <p:ph type="ftr" sz="quarter" idx="11"/>
          </p:nvPr>
        </p:nvSpPr>
        <p:spPr/>
        <p:txBody>
          <a:bodyPr/>
          <a:lstStyle/>
          <a:p>
            <a:r>
              <a:rPr lang="en-US"/>
              <a:t>Caroline Havery, UTS, </a:t>
            </a:r>
          </a:p>
        </p:txBody>
      </p:sp>
      <p:sp>
        <p:nvSpPr>
          <p:cNvPr id="5" name="Slide Number Placeholder 4"/>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45694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30A8A9-4E16-AC41-B334-5FE0E1B28D6F}" type="datetime1">
              <a:rPr lang="en-AU" smtClean="0"/>
              <a:t>8/9/2023</a:t>
            </a:fld>
            <a:endParaRPr lang="en-US"/>
          </a:p>
        </p:txBody>
      </p:sp>
      <p:sp>
        <p:nvSpPr>
          <p:cNvPr id="3" name="Footer Placeholder 2"/>
          <p:cNvSpPr>
            <a:spLocks noGrp="1"/>
          </p:cNvSpPr>
          <p:nvPr>
            <p:ph type="ftr" sz="quarter" idx="11"/>
          </p:nvPr>
        </p:nvSpPr>
        <p:spPr/>
        <p:txBody>
          <a:bodyPr/>
          <a:lstStyle/>
          <a:p>
            <a:r>
              <a:rPr lang="en-US"/>
              <a:t>Caroline Havery, UTS, </a:t>
            </a:r>
          </a:p>
        </p:txBody>
      </p:sp>
      <p:sp>
        <p:nvSpPr>
          <p:cNvPr id="4" name="Slide Number Placeholder 3"/>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44458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85D811-97C2-484C-BBA0-6E11C69C42B4}" type="datetime1">
              <a:rPr lang="en-AU" smtClean="0"/>
              <a:t>8/9/2023</a:t>
            </a:fld>
            <a:endParaRPr lang="en-US"/>
          </a:p>
        </p:txBody>
      </p:sp>
      <p:sp>
        <p:nvSpPr>
          <p:cNvPr id="6" name="Footer Placeholder 5"/>
          <p:cNvSpPr>
            <a:spLocks noGrp="1"/>
          </p:cNvSpPr>
          <p:nvPr>
            <p:ph type="ftr" sz="quarter" idx="11"/>
          </p:nvPr>
        </p:nvSpPr>
        <p:spPr/>
        <p:txBody>
          <a:bodyPr/>
          <a:lstStyle/>
          <a:p>
            <a:r>
              <a:rPr lang="en-US"/>
              <a:t>Caroline Havery, UTS, </a:t>
            </a:r>
          </a:p>
        </p:txBody>
      </p:sp>
      <p:sp>
        <p:nvSpPr>
          <p:cNvPr id="7" name="Slide Number Placeholder 6"/>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1105933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FFFCA-92B8-2249-B871-1B41F970A9B9}" type="datetime1">
              <a:rPr lang="en-AU" smtClean="0"/>
              <a:t>8/9/2023</a:t>
            </a:fld>
            <a:endParaRPr lang="en-US"/>
          </a:p>
        </p:txBody>
      </p:sp>
      <p:sp>
        <p:nvSpPr>
          <p:cNvPr id="6" name="Footer Placeholder 5"/>
          <p:cNvSpPr>
            <a:spLocks noGrp="1"/>
          </p:cNvSpPr>
          <p:nvPr>
            <p:ph type="ftr" sz="quarter" idx="11"/>
          </p:nvPr>
        </p:nvSpPr>
        <p:spPr/>
        <p:txBody>
          <a:bodyPr/>
          <a:lstStyle/>
          <a:p>
            <a:r>
              <a:rPr lang="en-US"/>
              <a:t>Caroline Havery, UTS, </a:t>
            </a:r>
          </a:p>
        </p:txBody>
      </p:sp>
      <p:sp>
        <p:nvSpPr>
          <p:cNvPr id="7" name="Slide Number Placeholder 6"/>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953016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D7EAF-ED48-3F41-87D0-F46076263B81}" type="datetime1">
              <a:rPr lang="en-AU" smtClean="0"/>
              <a:t>8/9/2023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Caroline Havery, UTS,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A5288-EBA7-5940-8E18-FDE03FAA6E41}" type="slidenum">
              <a:rPr lang="en-US" smtClean="0"/>
              <a:t>‹#›</a:t>
            </a:fld>
            <a:endParaRPr lang="en-US"/>
          </a:p>
        </p:txBody>
      </p:sp>
    </p:spTree>
    <p:extLst>
      <p:ext uri="{BB962C8B-B14F-4D97-AF65-F5344CB8AC3E}">
        <p14:creationId xmlns:p14="http://schemas.microsoft.com/office/powerpoint/2010/main" val="1679514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utslib-drupal-library.storage.googleapis.com/public/attachments/page/apacondensedguide_revisedv1.3.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customXml" Target="../ink/ink5.xml"/><Relationship Id="rId4" Type="http://schemas.openxmlformats.org/officeDocument/2006/relationships/image" Target="../media/image30.png"/></Relationships>
</file>

<file path=ppt/slides/_rels/slide28.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Making notes from readings and writing a full reference</a:t>
            </a:r>
          </a:p>
        </p:txBody>
      </p:sp>
      <p:sp>
        <p:nvSpPr>
          <p:cNvPr id="3" name="Subtitle 2"/>
          <p:cNvSpPr>
            <a:spLocks noGrp="1"/>
          </p:cNvSpPr>
          <p:nvPr>
            <p:ph type="subTitle" idx="1"/>
          </p:nvPr>
        </p:nvSpPr>
        <p:spPr/>
        <p:txBody>
          <a:bodyPr/>
          <a:lstStyle/>
          <a:p>
            <a:r>
              <a:rPr lang="en-US" dirty="0"/>
              <a:t>Week </a:t>
            </a:r>
            <a:r>
              <a:rPr lang="en-US"/>
              <a:t>5 Communication and IT</a:t>
            </a:r>
            <a:endParaRPr lang="en-US" dirty="0"/>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1</a:t>
            </a:fld>
            <a:endParaRPr lang="en-US"/>
          </a:p>
        </p:txBody>
      </p:sp>
      <p:sp>
        <p:nvSpPr>
          <p:cNvPr id="4" name="TextBox 3"/>
          <p:cNvSpPr txBox="1"/>
          <p:nvPr/>
        </p:nvSpPr>
        <p:spPr>
          <a:xfrm>
            <a:off x="1050587" y="268483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9999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a:latin typeface="Calibri" charset="0"/>
                <a:ea typeface="ＭＳ Ｐゴシック" charset="0"/>
                <a:cs typeface="ＭＳ Ｐゴシック" charset="0"/>
              </a:rPr>
              <a:t>Some questions about referencing</a:t>
            </a:r>
          </a:p>
        </p:txBody>
      </p:sp>
      <p:sp>
        <p:nvSpPr>
          <p:cNvPr id="24578" name="Content Placeholder 2"/>
          <p:cNvSpPr>
            <a:spLocks noGrp="1"/>
          </p:cNvSpPr>
          <p:nvPr>
            <p:ph idx="1"/>
          </p:nvPr>
        </p:nvSpPr>
        <p:spPr/>
        <p:txBody>
          <a:bodyPr/>
          <a:lstStyle/>
          <a:p>
            <a:pPr eaLnBrk="1" hangingPunct="1"/>
            <a:r>
              <a:rPr lang="en-US">
                <a:latin typeface="Calibri" charset="0"/>
                <a:ea typeface="ＭＳ Ｐゴシック" charset="0"/>
                <a:cs typeface="ＭＳ Ｐゴシック" charset="0"/>
              </a:rPr>
              <a:t>What is referencing?</a:t>
            </a:r>
          </a:p>
          <a:p>
            <a:pPr eaLnBrk="1" hangingPunct="1"/>
            <a:r>
              <a:rPr lang="en-US">
                <a:latin typeface="Calibri" charset="0"/>
                <a:ea typeface="ＭＳ Ｐゴシック" charset="0"/>
                <a:cs typeface="ＭＳ Ｐゴシック" charset="0"/>
              </a:rPr>
              <a:t>Why reference?</a:t>
            </a:r>
          </a:p>
          <a:p>
            <a:pPr eaLnBrk="1" hangingPunct="1"/>
            <a:r>
              <a:rPr lang="en-US">
                <a:latin typeface="Calibri" charset="0"/>
                <a:ea typeface="ＭＳ Ｐゴシック" charset="0"/>
                <a:cs typeface="ＭＳ Ｐゴシック" charset="0"/>
              </a:rPr>
              <a:t>What is plagiarism?</a:t>
            </a:r>
          </a:p>
          <a:p>
            <a:pPr eaLnBrk="1" hangingPunct="1"/>
            <a:r>
              <a:rPr lang="en-US">
                <a:latin typeface="Calibri" charset="0"/>
                <a:ea typeface="ＭＳ Ｐゴシック" charset="0"/>
                <a:cs typeface="ＭＳ Ｐゴシック" charset="0"/>
              </a:rPr>
              <a:t>What referencing system should I use?</a:t>
            </a:r>
          </a:p>
          <a:p>
            <a:pPr eaLnBrk="1" hangingPunct="1"/>
            <a:r>
              <a:rPr lang="en-US">
                <a:latin typeface="Calibri" charset="0"/>
                <a:ea typeface="ＭＳ Ｐゴシック" charset="0"/>
                <a:cs typeface="ＭＳ Ｐゴシック" charset="0"/>
              </a:rPr>
              <a:t>Are there general rules for referencing?</a:t>
            </a:r>
          </a:p>
        </p:txBody>
      </p:sp>
      <p:sp>
        <p:nvSpPr>
          <p:cNvPr id="24579" name="Footer Placeholder 3"/>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endParaRPr lang="en-US" sz="1200">
              <a:solidFill>
                <a:srgbClr val="898989"/>
              </a:solidFill>
              <a:latin typeface="Arial" charset="0"/>
            </a:endParaRPr>
          </a:p>
        </p:txBody>
      </p:sp>
      <p:sp>
        <p:nvSpPr>
          <p:cNvPr id="24580" name="Slide Number Placeholder 4"/>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0F1F0209-D212-5B4A-8C63-BC0FD0B6B4BF}" type="slidenum">
              <a:rPr lang="en-US" sz="1200">
                <a:solidFill>
                  <a:srgbClr val="898989"/>
                </a:solidFill>
                <a:latin typeface="Arial" charset="0"/>
              </a:rPr>
              <a:pPr/>
              <a:t>10</a:t>
            </a:fld>
            <a:endParaRPr lang="en-US" sz="1200">
              <a:solidFill>
                <a:srgbClr val="898989"/>
              </a:solidFill>
              <a:latin typeface="Arial" charset="0"/>
            </a:endParaRPr>
          </a:p>
        </p:txBody>
      </p:sp>
    </p:spTree>
    <p:extLst>
      <p:ext uri="{BB962C8B-B14F-4D97-AF65-F5344CB8AC3E}">
        <p14:creationId xmlns:p14="http://schemas.microsoft.com/office/powerpoint/2010/main" val="57025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atin typeface="Calibri" charset="0"/>
                <a:ea typeface="ＭＳ Ｐゴシック" charset="0"/>
                <a:cs typeface="ＭＳ Ｐゴシック" charset="0"/>
              </a:rPr>
              <a:t>What is referencing?</a:t>
            </a:r>
          </a:p>
        </p:txBody>
      </p:sp>
      <p:sp>
        <p:nvSpPr>
          <p:cNvPr id="25602" name="Rectangle 3"/>
          <p:cNvSpPr>
            <a:spLocks noGrp="1" noChangeArrowheads="1"/>
          </p:cNvSpPr>
          <p:nvPr>
            <p:ph idx="1"/>
          </p:nvPr>
        </p:nvSpPr>
        <p:spPr/>
        <p:txBody>
          <a:bodyPr/>
          <a:lstStyle/>
          <a:p>
            <a:pPr eaLnBrk="1" hangingPunct="1">
              <a:lnSpc>
                <a:spcPct val="90000"/>
              </a:lnSpc>
            </a:pPr>
            <a:r>
              <a:rPr lang="en-AU" dirty="0">
                <a:latin typeface="Calibri" charset="0"/>
                <a:ea typeface="ＭＳ Ｐゴシック" charset="0"/>
                <a:cs typeface="ＭＳ Ｐゴシック" charset="0"/>
              </a:rPr>
              <a:t>Acknowledging sources of information or ideas in your assignment .i.e. saying where you got the information from</a:t>
            </a:r>
          </a:p>
          <a:p>
            <a:pPr lvl="1" eaLnBrk="1" hangingPunct="1">
              <a:lnSpc>
                <a:spcPct val="90000"/>
              </a:lnSpc>
            </a:pPr>
            <a:r>
              <a:rPr lang="en-AU" dirty="0">
                <a:latin typeface="Calibri" charset="0"/>
                <a:ea typeface="ＭＳ Ｐゴシック" charset="0"/>
              </a:rPr>
              <a:t>(books, journal and newspaper articles, websites, government documents etc.) </a:t>
            </a:r>
          </a:p>
          <a:p>
            <a:pPr eaLnBrk="1" hangingPunct="1">
              <a:lnSpc>
                <a:spcPct val="90000"/>
              </a:lnSpc>
            </a:pPr>
            <a:r>
              <a:rPr lang="en-AU" dirty="0">
                <a:latin typeface="Calibri" charset="0"/>
                <a:ea typeface="ＭＳ Ｐゴシック" charset="0"/>
                <a:cs typeface="ＭＳ Ｐゴシック" charset="0"/>
              </a:rPr>
              <a:t>You must include a reference to a source if you:</a:t>
            </a:r>
          </a:p>
          <a:p>
            <a:pPr lvl="1" eaLnBrk="1" hangingPunct="1">
              <a:lnSpc>
                <a:spcPct val="90000"/>
              </a:lnSpc>
            </a:pPr>
            <a:r>
              <a:rPr lang="en-AU" sz="2000" i="1" dirty="0">
                <a:latin typeface="Calibri" charset="0"/>
                <a:ea typeface="ＭＳ Ｐゴシック" charset="0"/>
              </a:rPr>
              <a:t>Paraphrase</a:t>
            </a:r>
            <a:r>
              <a:rPr lang="en-AU" sz="2000" dirty="0">
                <a:latin typeface="Calibri" charset="0"/>
                <a:ea typeface="ＭＳ Ｐゴシック" charset="0"/>
              </a:rPr>
              <a:t> (express someone else’s idea using your own words)</a:t>
            </a:r>
          </a:p>
          <a:p>
            <a:pPr lvl="1" eaLnBrk="1" hangingPunct="1">
              <a:lnSpc>
                <a:spcPct val="90000"/>
              </a:lnSpc>
            </a:pPr>
            <a:r>
              <a:rPr lang="en-AU" sz="2000" i="1" dirty="0">
                <a:latin typeface="Calibri" charset="0"/>
                <a:ea typeface="ＭＳ Ｐゴシック" charset="0"/>
              </a:rPr>
              <a:t>Summarise</a:t>
            </a:r>
            <a:r>
              <a:rPr lang="en-AU" sz="2000" dirty="0">
                <a:latin typeface="Calibri" charset="0"/>
                <a:ea typeface="ＭＳ Ｐゴシック" charset="0"/>
              </a:rPr>
              <a:t> (express someone else’s idea in a reduced form using your own words)</a:t>
            </a:r>
          </a:p>
          <a:p>
            <a:pPr lvl="1" eaLnBrk="1" hangingPunct="1">
              <a:lnSpc>
                <a:spcPct val="90000"/>
              </a:lnSpc>
            </a:pPr>
            <a:r>
              <a:rPr lang="en-AU" sz="2000" i="1" dirty="0">
                <a:latin typeface="Calibri" charset="0"/>
                <a:ea typeface="ＭＳ Ｐゴシック" charset="0"/>
              </a:rPr>
              <a:t>Quote </a:t>
            </a:r>
            <a:r>
              <a:rPr lang="en-AU" sz="2000" dirty="0">
                <a:latin typeface="Calibri" charset="0"/>
                <a:ea typeface="ＭＳ Ｐゴシック" charset="0"/>
              </a:rPr>
              <a:t>(express someone else’s idea using their exact words)</a:t>
            </a:r>
            <a:endParaRPr lang="en-AU" sz="2000" i="1" dirty="0">
              <a:latin typeface="Calibri" charset="0"/>
              <a:ea typeface="ＭＳ Ｐゴシック" charset="0"/>
            </a:endParaRPr>
          </a:p>
          <a:p>
            <a:pPr lvl="1" eaLnBrk="1" hangingPunct="1">
              <a:lnSpc>
                <a:spcPct val="90000"/>
              </a:lnSpc>
            </a:pPr>
            <a:r>
              <a:rPr lang="en-AU" sz="2000" i="1" dirty="0">
                <a:latin typeface="Calibri" charset="0"/>
                <a:ea typeface="ＭＳ Ｐゴシック" charset="0"/>
              </a:rPr>
              <a:t>Copy</a:t>
            </a:r>
            <a:r>
              <a:rPr lang="en-AU" sz="2000" dirty="0">
                <a:latin typeface="Calibri" charset="0"/>
                <a:ea typeface="ＭＳ Ｐゴシック" charset="0"/>
              </a:rPr>
              <a:t> (reproduce a picture, graph or diagram)</a:t>
            </a:r>
            <a:endParaRPr lang="en-US" dirty="0">
              <a:latin typeface="Calibri" charset="0"/>
              <a:ea typeface="ＭＳ Ｐゴシック" charset="0"/>
            </a:endParaRPr>
          </a:p>
        </p:txBody>
      </p:sp>
      <p:sp>
        <p:nvSpPr>
          <p:cNvPr id="25603"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endParaRPr lang="en-US" sz="1200">
              <a:solidFill>
                <a:srgbClr val="898989"/>
              </a:solidFill>
              <a:latin typeface="Arial" charset="0"/>
            </a:endParaRPr>
          </a:p>
        </p:txBody>
      </p:sp>
      <p:sp>
        <p:nvSpPr>
          <p:cNvPr id="25604"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0AEE2BF8-996E-114C-9A81-0BBB7993E26B}" type="slidenum">
              <a:rPr lang="en-US" sz="1200">
                <a:solidFill>
                  <a:srgbClr val="898989"/>
                </a:solidFill>
                <a:latin typeface="Arial" charset="0"/>
              </a:rPr>
              <a:pPr/>
              <a:t>11</a:t>
            </a:fld>
            <a:endParaRPr lang="en-US" sz="1200">
              <a:solidFill>
                <a:srgbClr val="898989"/>
              </a:solidFill>
              <a:latin typeface="Arial" charset="0"/>
            </a:endParaRPr>
          </a:p>
        </p:txBody>
      </p:sp>
    </p:spTree>
    <p:extLst>
      <p:ext uri="{BB962C8B-B14F-4D97-AF65-F5344CB8AC3E}">
        <p14:creationId xmlns:p14="http://schemas.microsoft.com/office/powerpoint/2010/main" val="3431032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atin typeface="Calibri" charset="0"/>
                <a:ea typeface="ＭＳ Ｐゴシック" charset="0"/>
                <a:cs typeface="ＭＳ Ｐゴシック" charset="0"/>
              </a:rPr>
              <a:t>Why reference?</a:t>
            </a:r>
          </a:p>
        </p:txBody>
      </p:sp>
      <p:sp>
        <p:nvSpPr>
          <p:cNvPr id="26626" name="Rectangle 3"/>
          <p:cNvSpPr>
            <a:spLocks noGrp="1" noChangeArrowheads="1"/>
          </p:cNvSpPr>
          <p:nvPr>
            <p:ph idx="1"/>
          </p:nvPr>
        </p:nvSpPr>
        <p:spPr/>
        <p:txBody>
          <a:bodyPr/>
          <a:lstStyle/>
          <a:p>
            <a:pPr eaLnBrk="1" hangingPunct="1"/>
            <a:r>
              <a:rPr lang="en-AU" dirty="0">
                <a:solidFill>
                  <a:srgbClr val="000000"/>
                </a:solidFill>
                <a:latin typeface="Calibri" charset="0"/>
                <a:ea typeface="ＭＳ Ｐゴシック" charset="0"/>
                <a:cs typeface="ＭＳ Ｐゴシック" charset="0"/>
              </a:rPr>
              <a:t>to show that you have read and understood the research/important information published in your area of study</a:t>
            </a:r>
          </a:p>
          <a:p>
            <a:pPr eaLnBrk="1" hangingPunct="1"/>
            <a:r>
              <a:rPr lang="en-AU" dirty="0">
                <a:solidFill>
                  <a:srgbClr val="000000"/>
                </a:solidFill>
                <a:latin typeface="Calibri" charset="0"/>
                <a:ea typeface="ＭＳ Ｐゴシック" charset="0"/>
                <a:cs typeface="ＭＳ Ｐゴシック" charset="0"/>
              </a:rPr>
              <a:t>to strengthen or support your argument/explanation</a:t>
            </a:r>
          </a:p>
          <a:p>
            <a:pPr eaLnBrk="1" hangingPunct="1"/>
            <a:r>
              <a:rPr lang="en-AU" dirty="0">
                <a:solidFill>
                  <a:srgbClr val="000000"/>
                </a:solidFill>
                <a:latin typeface="Calibri" charset="0"/>
                <a:ea typeface="ＭＳ Ｐゴシック" charset="0"/>
                <a:cs typeface="ＭＳ Ｐゴシック" charset="0"/>
              </a:rPr>
              <a:t>to add details, examples, background to your ideas</a:t>
            </a:r>
          </a:p>
          <a:p>
            <a:pPr eaLnBrk="1" hangingPunct="1"/>
            <a:r>
              <a:rPr lang="en-AU" dirty="0">
                <a:solidFill>
                  <a:srgbClr val="000000"/>
                </a:solidFill>
                <a:latin typeface="Calibri" charset="0"/>
                <a:ea typeface="ＭＳ Ｐゴシック" charset="0"/>
                <a:cs typeface="ＭＳ Ｐゴシック" charset="0"/>
              </a:rPr>
              <a:t>to avoid plagiarism</a:t>
            </a:r>
          </a:p>
          <a:p>
            <a:pPr eaLnBrk="1" hangingPunct="1"/>
            <a:r>
              <a:rPr lang="en-US" dirty="0">
                <a:solidFill>
                  <a:srgbClr val="000000"/>
                </a:solidFill>
                <a:latin typeface="Calibri" charset="0"/>
                <a:ea typeface="ＭＳ Ｐゴシック" charset="0"/>
                <a:cs typeface="ＭＳ Ｐゴシック" charset="0"/>
              </a:rPr>
              <a:t>s</a:t>
            </a:r>
            <a:r>
              <a:rPr lang="en-AU" dirty="0">
                <a:solidFill>
                  <a:srgbClr val="000000"/>
                </a:solidFill>
                <a:latin typeface="Calibri" charset="0"/>
                <a:ea typeface="ＭＳ Ｐゴシック" charset="0"/>
                <a:cs typeface="ＭＳ Ｐゴシック" charset="0"/>
              </a:rPr>
              <a:t>o that you will pass your assignment!</a:t>
            </a:r>
            <a:endParaRPr lang="en-US" dirty="0">
              <a:solidFill>
                <a:srgbClr val="000000"/>
              </a:solidFill>
              <a:latin typeface="Calibri" charset="0"/>
              <a:ea typeface="ＭＳ Ｐゴシック" charset="0"/>
              <a:cs typeface="ＭＳ Ｐゴシック" charset="0"/>
            </a:endParaRPr>
          </a:p>
        </p:txBody>
      </p:sp>
      <p:sp>
        <p:nvSpPr>
          <p:cNvPr id="2662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endParaRPr lang="en-US" sz="1200">
              <a:solidFill>
                <a:srgbClr val="898989"/>
              </a:solidFill>
              <a:latin typeface="Arial" charset="0"/>
            </a:endParaRPr>
          </a:p>
        </p:txBody>
      </p:sp>
      <p:sp>
        <p:nvSpPr>
          <p:cNvPr id="26628"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6714C930-66A4-694F-8D9C-49589CAC5D9A}" type="slidenum">
              <a:rPr lang="en-US" sz="1200">
                <a:solidFill>
                  <a:srgbClr val="898989"/>
                </a:solidFill>
                <a:latin typeface="Arial" charset="0"/>
              </a:rPr>
              <a:pPr/>
              <a:t>12</a:t>
            </a:fld>
            <a:endParaRPr lang="en-US" sz="1200">
              <a:solidFill>
                <a:srgbClr val="898989"/>
              </a:solidFill>
              <a:latin typeface="Arial" charset="0"/>
            </a:endParaRPr>
          </a:p>
        </p:txBody>
      </p:sp>
    </p:spTree>
    <p:extLst>
      <p:ext uri="{BB962C8B-B14F-4D97-AF65-F5344CB8AC3E}">
        <p14:creationId xmlns:p14="http://schemas.microsoft.com/office/powerpoint/2010/main" val="13637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AE9E-9DD5-4B47-B123-A9F3B80281B0}"/>
              </a:ext>
            </a:extLst>
          </p:cNvPr>
          <p:cNvSpPr>
            <a:spLocks noGrp="1"/>
          </p:cNvSpPr>
          <p:nvPr>
            <p:ph type="title"/>
          </p:nvPr>
        </p:nvSpPr>
        <p:spPr/>
        <p:txBody>
          <a:bodyPr/>
          <a:lstStyle/>
          <a:p>
            <a:r>
              <a:rPr lang="en-US" dirty="0"/>
              <a:t>How do you reference</a:t>
            </a:r>
          </a:p>
        </p:txBody>
      </p:sp>
      <p:sp>
        <p:nvSpPr>
          <p:cNvPr id="3" name="Content Placeholder 2">
            <a:extLst>
              <a:ext uri="{FF2B5EF4-FFF2-40B4-BE49-F238E27FC236}">
                <a16:creationId xmlns:a16="http://schemas.microsoft.com/office/drawing/2014/main" id="{8571E91E-9C39-8E40-9A60-90D5F8DDCF85}"/>
              </a:ext>
            </a:extLst>
          </p:cNvPr>
          <p:cNvSpPr>
            <a:spLocks noGrp="1"/>
          </p:cNvSpPr>
          <p:nvPr>
            <p:ph idx="1"/>
          </p:nvPr>
        </p:nvSpPr>
        <p:spPr/>
        <p:txBody>
          <a:bodyPr/>
          <a:lstStyle/>
          <a:p>
            <a:r>
              <a:rPr lang="en-US" dirty="0"/>
              <a:t>There are several referencing systems</a:t>
            </a:r>
          </a:p>
          <a:p>
            <a:r>
              <a:rPr lang="en-US" dirty="0"/>
              <a:t>They all achieve the same purpose – they just do it in different ways</a:t>
            </a:r>
          </a:p>
          <a:p>
            <a:r>
              <a:rPr lang="en-US" dirty="0"/>
              <a:t>Some use the ‘author date’ system</a:t>
            </a:r>
          </a:p>
          <a:p>
            <a:r>
              <a:rPr lang="en-US" dirty="0"/>
              <a:t>Some use a number system (the article for Assessment 1 by </a:t>
            </a:r>
            <a:r>
              <a:rPr lang="en-US" dirty="0" err="1"/>
              <a:t>Seidu</a:t>
            </a:r>
            <a:r>
              <a:rPr lang="en-US" dirty="0"/>
              <a:t> et al. 2020 uses a numbering system)</a:t>
            </a:r>
          </a:p>
        </p:txBody>
      </p:sp>
      <p:sp>
        <p:nvSpPr>
          <p:cNvPr id="4" name="Footer Placeholder 3">
            <a:extLst>
              <a:ext uri="{FF2B5EF4-FFF2-40B4-BE49-F238E27FC236}">
                <a16:creationId xmlns:a16="http://schemas.microsoft.com/office/drawing/2014/main" id="{8BA260C5-13A7-5E49-A1A3-45AD59FE5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9EE00D-10BA-4548-9437-E69C3D47CBA6}"/>
              </a:ext>
            </a:extLst>
          </p:cNvPr>
          <p:cNvSpPr>
            <a:spLocks noGrp="1"/>
          </p:cNvSpPr>
          <p:nvPr>
            <p:ph type="sldNum" sz="quarter" idx="12"/>
          </p:nvPr>
        </p:nvSpPr>
        <p:spPr/>
        <p:txBody>
          <a:bodyPr/>
          <a:lstStyle/>
          <a:p>
            <a:fld id="{E9D835FE-02E0-3546-952C-152BC242D0EE}" type="slidenum">
              <a:rPr lang="en-US" smtClean="0"/>
              <a:t>13</a:t>
            </a:fld>
            <a:endParaRPr lang="en-US"/>
          </a:p>
        </p:txBody>
      </p:sp>
    </p:spTree>
    <p:extLst>
      <p:ext uri="{BB962C8B-B14F-4D97-AF65-F5344CB8AC3E}">
        <p14:creationId xmlns:p14="http://schemas.microsoft.com/office/powerpoint/2010/main" val="2122322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normAutofit/>
          </a:bodyPr>
          <a:lstStyle/>
          <a:p>
            <a:pPr eaLnBrk="1" hangingPunct="1">
              <a:defRPr/>
            </a:pPr>
            <a:r>
              <a:rPr lang="en-US" sz="4000">
                <a:latin typeface="Calibri" charset="0"/>
                <a:ea typeface="ＭＳ Ｐゴシック" charset="0"/>
                <a:cs typeface="ＭＳ Ｐゴシック" charset="0"/>
              </a:rPr>
              <a:t>What referencing system should you use?</a:t>
            </a:r>
          </a:p>
        </p:txBody>
      </p:sp>
      <p:sp>
        <p:nvSpPr>
          <p:cNvPr id="27650" name="Rectangle 3"/>
          <p:cNvSpPr>
            <a:spLocks noGrp="1" noChangeArrowheads="1"/>
          </p:cNvSpPr>
          <p:nvPr>
            <p:ph idx="1"/>
          </p:nvPr>
        </p:nvSpPr>
        <p:spPr/>
        <p:txBody>
          <a:bodyPr/>
          <a:lstStyle/>
          <a:p>
            <a:pPr eaLnBrk="1" hangingPunct="1">
              <a:lnSpc>
                <a:spcPct val="90000"/>
              </a:lnSpc>
            </a:pPr>
            <a:endParaRPr lang="en-AU" dirty="0">
              <a:latin typeface="Calibri" charset="0"/>
              <a:ea typeface="ＭＳ Ｐゴシック" charset="0"/>
              <a:cs typeface="ＭＳ Ｐゴシック" charset="0"/>
            </a:endParaRPr>
          </a:p>
          <a:p>
            <a:pPr eaLnBrk="1" hangingPunct="1">
              <a:lnSpc>
                <a:spcPct val="90000"/>
              </a:lnSpc>
            </a:pPr>
            <a:r>
              <a:rPr lang="en-AU" dirty="0">
                <a:latin typeface="Calibri" charset="0"/>
                <a:ea typeface="ＭＳ Ｐゴシック" charset="0"/>
                <a:cs typeface="ＭＳ Ｐゴシック" charset="0"/>
              </a:rPr>
              <a:t>You are going to use APA 7th. Here is a quick guide to APA 7</a:t>
            </a:r>
            <a:r>
              <a:rPr lang="en-AU" baseline="30000" dirty="0">
                <a:latin typeface="Calibri" charset="0"/>
                <a:ea typeface="ＭＳ Ｐゴシック" charset="0"/>
                <a:cs typeface="ＭＳ Ｐゴシック" charset="0"/>
              </a:rPr>
              <a:t>th</a:t>
            </a:r>
            <a:r>
              <a:rPr lang="en-AU" dirty="0">
                <a:latin typeface="Calibri" charset="0"/>
                <a:ea typeface="ＭＳ Ｐゴシック" charset="0"/>
                <a:cs typeface="ＭＳ Ｐゴシック" charset="0"/>
              </a:rPr>
              <a:t> from the University of Technology Sydney </a:t>
            </a:r>
          </a:p>
          <a:p>
            <a:pPr eaLnBrk="1" hangingPunct="1">
              <a:lnSpc>
                <a:spcPct val="90000"/>
              </a:lnSpc>
            </a:pPr>
            <a:endParaRPr lang="en-AU" dirty="0">
              <a:latin typeface="Calibri" charset="0"/>
              <a:ea typeface="ＭＳ Ｐゴシック" charset="0"/>
              <a:cs typeface="ＭＳ Ｐゴシック" charset="0"/>
            </a:endParaRPr>
          </a:p>
          <a:p>
            <a:pPr eaLnBrk="1" hangingPunct="1">
              <a:lnSpc>
                <a:spcPct val="90000"/>
              </a:lnSpc>
            </a:pPr>
            <a:r>
              <a:rPr lang="en-AU" dirty="0">
                <a:latin typeface="Calibri" charset="0"/>
                <a:ea typeface="ＭＳ Ｐゴシック" charset="0"/>
                <a:cs typeface="ＭＳ Ｐゴシック" charset="0"/>
                <a:hlinkClick r:id="rId3"/>
              </a:rPr>
              <a:t>APA 7th quick guide</a:t>
            </a:r>
            <a:endParaRPr lang="en-AU" dirty="0">
              <a:latin typeface="Calibri" charset="0"/>
              <a:ea typeface="ＭＳ Ｐゴシック" charset="0"/>
              <a:cs typeface="ＭＳ Ｐゴシック" charset="0"/>
            </a:endParaRPr>
          </a:p>
        </p:txBody>
      </p:sp>
      <p:sp>
        <p:nvSpPr>
          <p:cNvPr id="27651"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endParaRPr lang="en-US" sz="1200">
              <a:solidFill>
                <a:srgbClr val="898989"/>
              </a:solidFill>
              <a:latin typeface="Arial" charset="0"/>
            </a:endParaRPr>
          </a:p>
        </p:txBody>
      </p:sp>
      <p:sp>
        <p:nvSpPr>
          <p:cNvPr id="27652"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6EEF2D28-F80D-E74B-A3C0-D2657513E3F6}" type="slidenum">
              <a:rPr lang="en-US" sz="1200">
                <a:solidFill>
                  <a:srgbClr val="898989"/>
                </a:solidFill>
                <a:latin typeface="Arial" charset="0"/>
              </a:rPr>
              <a:pPr/>
              <a:t>14</a:t>
            </a:fld>
            <a:endParaRPr lang="en-US" sz="1200">
              <a:solidFill>
                <a:srgbClr val="898989"/>
              </a:solidFill>
              <a:latin typeface="Arial" charset="0"/>
            </a:endParaRPr>
          </a:p>
        </p:txBody>
      </p:sp>
    </p:spTree>
    <p:extLst>
      <p:ext uri="{BB962C8B-B14F-4D97-AF65-F5344CB8AC3E}">
        <p14:creationId xmlns:p14="http://schemas.microsoft.com/office/powerpoint/2010/main" val="819681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normAutofit/>
          </a:bodyPr>
          <a:lstStyle/>
          <a:p>
            <a:pPr eaLnBrk="1" hangingPunct="1">
              <a:defRPr/>
            </a:pPr>
            <a:r>
              <a:rPr lang="en-US" sz="4000">
                <a:latin typeface="Calibri" charset="0"/>
                <a:ea typeface="ＭＳ Ｐゴシック" charset="0"/>
                <a:cs typeface="ＭＳ Ｐゴシック" charset="0"/>
              </a:rPr>
              <a:t> Two places where references appear in your assignment</a:t>
            </a:r>
          </a:p>
        </p:txBody>
      </p:sp>
      <p:sp>
        <p:nvSpPr>
          <p:cNvPr id="29698" name="Rectangle 3"/>
          <p:cNvSpPr>
            <a:spLocks noGrp="1" noChangeArrowheads="1"/>
          </p:cNvSpPr>
          <p:nvPr>
            <p:ph idx="1"/>
          </p:nvPr>
        </p:nvSpPr>
        <p:spPr/>
        <p:txBody>
          <a:bodyPr/>
          <a:lstStyle/>
          <a:p>
            <a:pPr eaLnBrk="1" hangingPunct="1">
              <a:buFont typeface="Arial" charset="0"/>
              <a:buNone/>
            </a:pPr>
            <a:r>
              <a:rPr lang="en-US" dirty="0">
                <a:latin typeface="Calibri" charset="0"/>
                <a:ea typeface="ＭＳ Ｐゴシック" charset="0"/>
                <a:cs typeface="ＭＳ Ｐゴシック" charset="0"/>
              </a:rPr>
              <a:t>You need to do both!</a:t>
            </a:r>
          </a:p>
          <a:p>
            <a:pPr eaLnBrk="1" hangingPunct="1">
              <a:buFont typeface="Arial" charset="0"/>
              <a:buNone/>
            </a:pPr>
            <a:endParaRPr lang="en-US" u="sng" dirty="0">
              <a:latin typeface="Calibri" charset="0"/>
              <a:ea typeface="ＭＳ Ｐゴシック" charset="0"/>
              <a:cs typeface="ＭＳ Ｐゴシック" charset="0"/>
            </a:endParaRPr>
          </a:p>
          <a:p>
            <a:pPr eaLnBrk="1" hangingPunct="1"/>
            <a:r>
              <a:rPr lang="en-US" u="sng" dirty="0">
                <a:latin typeface="Calibri" charset="0"/>
                <a:ea typeface="ＭＳ Ｐゴシック" charset="0"/>
                <a:cs typeface="ＭＳ Ｐゴシック" charset="0"/>
              </a:rPr>
              <a:t>In text</a:t>
            </a:r>
            <a:r>
              <a:rPr lang="en-US" dirty="0">
                <a:latin typeface="Calibri" charset="0"/>
                <a:ea typeface="ＭＳ Ｐゴシック" charset="0"/>
                <a:cs typeface="ＭＳ Ｐゴシック" charset="0"/>
              </a:rPr>
              <a:t> (citation)</a:t>
            </a:r>
          </a:p>
          <a:p>
            <a:pPr lvl="1" eaLnBrk="1" hangingPunct="1"/>
            <a:r>
              <a:rPr lang="en-US" dirty="0">
                <a:latin typeface="Calibri" charset="0"/>
                <a:ea typeface="ＭＳ Ｐゴシック" charset="0"/>
              </a:rPr>
              <a:t>(Author surname,  year of publication)</a:t>
            </a:r>
          </a:p>
          <a:p>
            <a:pPr lvl="1" eaLnBrk="1" hangingPunct="1">
              <a:buFontTx/>
              <a:buNone/>
            </a:pPr>
            <a:endParaRPr lang="en-US" dirty="0">
              <a:latin typeface="Calibri" charset="0"/>
              <a:ea typeface="ＭＳ Ｐゴシック" charset="0"/>
            </a:endParaRPr>
          </a:p>
          <a:p>
            <a:pPr eaLnBrk="1" hangingPunct="1"/>
            <a:r>
              <a:rPr lang="en-US" u="sng" dirty="0">
                <a:latin typeface="Calibri" charset="0"/>
                <a:ea typeface="ＭＳ Ｐゴシック" charset="0"/>
                <a:cs typeface="ＭＳ Ｐゴシック" charset="0"/>
              </a:rPr>
              <a:t>Reference list</a:t>
            </a:r>
            <a:r>
              <a:rPr lang="en-US" dirty="0">
                <a:latin typeface="Calibri" charset="0"/>
                <a:ea typeface="ＭＳ Ｐゴシック" charset="0"/>
                <a:cs typeface="ＭＳ Ｐゴシック" charset="0"/>
              </a:rPr>
              <a:t> (at the end of text)</a:t>
            </a:r>
          </a:p>
          <a:p>
            <a:pPr lvl="1" eaLnBrk="1" hangingPunct="1"/>
            <a:r>
              <a:rPr lang="en-US" dirty="0">
                <a:latin typeface="Calibri" charset="0"/>
                <a:ea typeface="ＭＳ Ｐゴシック" charset="0"/>
              </a:rPr>
              <a:t>You need to provide all of the details of the publication so that another person could find it</a:t>
            </a:r>
          </a:p>
        </p:txBody>
      </p:sp>
      <p:sp>
        <p:nvSpPr>
          <p:cNvPr id="2969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endParaRPr lang="en-US" sz="1200">
              <a:solidFill>
                <a:srgbClr val="898989"/>
              </a:solidFill>
              <a:latin typeface="Arial" charset="0"/>
            </a:endParaRPr>
          </a:p>
        </p:txBody>
      </p:sp>
      <p:sp>
        <p:nvSpPr>
          <p:cNvPr id="2970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76375154-5D6B-DD40-8408-5AC49261EA7F}" type="slidenum">
              <a:rPr lang="en-US" sz="1200">
                <a:solidFill>
                  <a:srgbClr val="898989"/>
                </a:solidFill>
                <a:latin typeface="Arial" charset="0"/>
              </a:rPr>
              <a:pPr/>
              <a:t>15</a:t>
            </a:fld>
            <a:endParaRPr lang="en-US" sz="1200">
              <a:solidFill>
                <a:srgbClr val="898989"/>
              </a:solidFill>
              <a:latin typeface="Arial" charset="0"/>
            </a:endParaRPr>
          </a:p>
        </p:txBody>
      </p:sp>
    </p:spTree>
    <p:extLst>
      <p:ext uri="{BB962C8B-B14F-4D97-AF65-F5344CB8AC3E}">
        <p14:creationId xmlns:p14="http://schemas.microsoft.com/office/powerpoint/2010/main" val="3441337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6B631-3807-F56D-EA5C-11D1682CDED2}"/>
              </a:ext>
            </a:extLst>
          </p:cNvPr>
          <p:cNvSpPr>
            <a:spLocks noGrp="1"/>
          </p:cNvSpPr>
          <p:nvPr>
            <p:ph type="title"/>
          </p:nvPr>
        </p:nvSpPr>
        <p:spPr/>
        <p:txBody>
          <a:bodyPr/>
          <a:lstStyle/>
          <a:p>
            <a:r>
              <a:rPr lang="en-US" dirty="0"/>
              <a:t>Activity </a:t>
            </a:r>
          </a:p>
        </p:txBody>
      </p:sp>
      <p:sp>
        <p:nvSpPr>
          <p:cNvPr id="3" name="Content Placeholder 2">
            <a:extLst>
              <a:ext uri="{FF2B5EF4-FFF2-40B4-BE49-F238E27FC236}">
                <a16:creationId xmlns:a16="http://schemas.microsoft.com/office/drawing/2014/main" id="{E8DF399E-3144-853A-4F2C-A371334B4EDC}"/>
              </a:ext>
            </a:extLst>
          </p:cNvPr>
          <p:cNvSpPr>
            <a:spLocks noGrp="1"/>
          </p:cNvSpPr>
          <p:nvPr>
            <p:ph idx="1"/>
          </p:nvPr>
        </p:nvSpPr>
        <p:spPr>
          <a:xfrm>
            <a:off x="558800" y="1419225"/>
            <a:ext cx="10515600" cy="4351338"/>
          </a:xfrm>
        </p:spPr>
        <p:txBody>
          <a:bodyPr>
            <a:normAutofit/>
          </a:bodyPr>
          <a:lstStyle/>
          <a:p>
            <a:pPr marL="0" indent="0">
              <a:buNone/>
            </a:pPr>
            <a:r>
              <a:rPr lang="en-US" dirty="0"/>
              <a:t>Look at the reference list for the journal article</a:t>
            </a:r>
          </a:p>
          <a:p>
            <a:pPr marL="0" indent="0">
              <a:buNone/>
            </a:pPr>
            <a:r>
              <a:rPr lang="en-US" dirty="0"/>
              <a:t>There are different kinds of references that the article refers to</a:t>
            </a:r>
          </a:p>
          <a:p>
            <a:pPr marL="0" indent="0">
              <a:buNone/>
            </a:pPr>
            <a:r>
              <a:rPr lang="en-US" dirty="0"/>
              <a:t>Look at the first 10 references and decide for each one if it is:</a:t>
            </a:r>
          </a:p>
          <a:p>
            <a:r>
              <a:rPr lang="en-US" dirty="0"/>
              <a:t>A book</a:t>
            </a:r>
          </a:p>
          <a:p>
            <a:r>
              <a:rPr lang="en-US" dirty="0"/>
              <a:t>An edited book</a:t>
            </a:r>
          </a:p>
          <a:p>
            <a:r>
              <a:rPr lang="en-US" dirty="0"/>
              <a:t>A journal article </a:t>
            </a:r>
          </a:p>
          <a:p>
            <a:r>
              <a:rPr lang="en-US" dirty="0"/>
              <a:t>Something else</a:t>
            </a:r>
          </a:p>
        </p:txBody>
      </p:sp>
      <p:sp>
        <p:nvSpPr>
          <p:cNvPr id="4" name="Footer Placeholder 3">
            <a:extLst>
              <a:ext uri="{FF2B5EF4-FFF2-40B4-BE49-F238E27FC236}">
                <a16:creationId xmlns:a16="http://schemas.microsoft.com/office/drawing/2014/main" id="{A759B734-581A-927B-524C-62414E01462A}"/>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521E26DA-B83C-B71C-C4AB-4B0AB75FC029}"/>
              </a:ext>
            </a:extLst>
          </p:cNvPr>
          <p:cNvSpPr>
            <a:spLocks noGrp="1"/>
          </p:cNvSpPr>
          <p:nvPr>
            <p:ph type="sldNum" sz="quarter" idx="12"/>
          </p:nvPr>
        </p:nvSpPr>
        <p:spPr/>
        <p:txBody>
          <a:bodyPr/>
          <a:lstStyle/>
          <a:p>
            <a:fld id="{BCDA5288-EBA7-5940-8E18-FDE03FAA6E41}" type="slidenum">
              <a:rPr lang="en-US" smtClean="0"/>
              <a:t>16</a:t>
            </a:fld>
            <a:endParaRPr lang="en-US"/>
          </a:p>
        </p:txBody>
      </p:sp>
    </p:spTree>
    <p:extLst>
      <p:ext uri="{BB962C8B-B14F-4D97-AF65-F5344CB8AC3E}">
        <p14:creationId xmlns:p14="http://schemas.microsoft.com/office/powerpoint/2010/main" val="1310931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document&#10;&#10;Description automatically generated">
            <a:extLst>
              <a:ext uri="{FF2B5EF4-FFF2-40B4-BE49-F238E27FC236}">
                <a16:creationId xmlns:a16="http://schemas.microsoft.com/office/drawing/2014/main" id="{D91190BA-6F80-2053-4EC4-DA6E31324975}"/>
              </a:ext>
            </a:extLst>
          </p:cNvPr>
          <p:cNvPicPr>
            <a:picLocks noGrp="1" noChangeAspect="1"/>
          </p:cNvPicPr>
          <p:nvPr>
            <p:ph idx="1"/>
          </p:nvPr>
        </p:nvPicPr>
        <p:blipFill>
          <a:blip r:embed="rId2"/>
          <a:stretch>
            <a:fillRect/>
          </a:stretch>
        </p:blipFill>
        <p:spPr>
          <a:xfrm>
            <a:off x="71520" y="573741"/>
            <a:ext cx="11815680" cy="5603222"/>
          </a:xfrm>
        </p:spPr>
      </p:pic>
      <p:sp>
        <p:nvSpPr>
          <p:cNvPr id="4" name="Footer Placeholder 3">
            <a:extLst>
              <a:ext uri="{FF2B5EF4-FFF2-40B4-BE49-F238E27FC236}">
                <a16:creationId xmlns:a16="http://schemas.microsoft.com/office/drawing/2014/main" id="{D5749086-212F-CC11-74CE-5C7BD2D6194D}"/>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3F6939E1-C5E1-B2C5-D60E-48CE99828AFC}"/>
              </a:ext>
            </a:extLst>
          </p:cNvPr>
          <p:cNvSpPr>
            <a:spLocks noGrp="1"/>
          </p:cNvSpPr>
          <p:nvPr>
            <p:ph type="sldNum" sz="quarter" idx="12"/>
          </p:nvPr>
        </p:nvSpPr>
        <p:spPr/>
        <p:txBody>
          <a:bodyPr/>
          <a:lstStyle/>
          <a:p>
            <a:fld id="{BCDA5288-EBA7-5940-8E18-FDE03FAA6E41}" type="slidenum">
              <a:rPr lang="en-US" smtClean="0"/>
              <a:t>17</a:t>
            </a:fld>
            <a:endParaRPr lang="en-US"/>
          </a:p>
        </p:txBody>
      </p:sp>
    </p:spTree>
    <p:extLst>
      <p:ext uri="{BB962C8B-B14F-4D97-AF65-F5344CB8AC3E}">
        <p14:creationId xmlns:p14="http://schemas.microsoft.com/office/powerpoint/2010/main" val="477786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document&#10;&#10;Description automatically generated">
            <a:extLst>
              <a:ext uri="{FF2B5EF4-FFF2-40B4-BE49-F238E27FC236}">
                <a16:creationId xmlns:a16="http://schemas.microsoft.com/office/drawing/2014/main" id="{D91190BA-6F80-2053-4EC4-DA6E31324975}"/>
              </a:ext>
            </a:extLst>
          </p:cNvPr>
          <p:cNvPicPr>
            <a:picLocks noGrp="1" noChangeAspect="1"/>
          </p:cNvPicPr>
          <p:nvPr>
            <p:ph idx="1"/>
          </p:nvPr>
        </p:nvPicPr>
        <p:blipFill>
          <a:blip r:embed="rId2"/>
          <a:stretch>
            <a:fillRect/>
          </a:stretch>
        </p:blipFill>
        <p:spPr>
          <a:xfrm>
            <a:off x="71520" y="573741"/>
            <a:ext cx="8265656" cy="5325035"/>
          </a:xfrm>
        </p:spPr>
      </p:pic>
      <p:sp>
        <p:nvSpPr>
          <p:cNvPr id="4" name="Footer Placeholder 3">
            <a:extLst>
              <a:ext uri="{FF2B5EF4-FFF2-40B4-BE49-F238E27FC236}">
                <a16:creationId xmlns:a16="http://schemas.microsoft.com/office/drawing/2014/main" id="{D5749086-212F-CC11-74CE-5C7BD2D6194D}"/>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3F6939E1-C5E1-B2C5-D60E-48CE99828AFC}"/>
              </a:ext>
            </a:extLst>
          </p:cNvPr>
          <p:cNvSpPr>
            <a:spLocks noGrp="1"/>
          </p:cNvSpPr>
          <p:nvPr>
            <p:ph type="sldNum" sz="quarter" idx="12"/>
          </p:nvPr>
        </p:nvSpPr>
        <p:spPr/>
        <p:txBody>
          <a:bodyPr/>
          <a:lstStyle/>
          <a:p>
            <a:fld id="{BCDA5288-EBA7-5940-8E18-FDE03FAA6E41}" type="slidenum">
              <a:rPr lang="en-US" smtClean="0"/>
              <a:t>18</a:t>
            </a:fld>
            <a:endParaRPr lang="en-US"/>
          </a:p>
        </p:txBody>
      </p:sp>
      <p:sp>
        <p:nvSpPr>
          <p:cNvPr id="9" name="TextBox 8">
            <a:extLst>
              <a:ext uri="{FF2B5EF4-FFF2-40B4-BE49-F238E27FC236}">
                <a16:creationId xmlns:a16="http://schemas.microsoft.com/office/drawing/2014/main" id="{A209C46F-314C-59E9-2DCD-A133EA214B3F}"/>
              </a:ext>
            </a:extLst>
          </p:cNvPr>
          <p:cNvSpPr txBox="1"/>
          <p:nvPr/>
        </p:nvSpPr>
        <p:spPr>
          <a:xfrm>
            <a:off x="9108141" y="932328"/>
            <a:ext cx="1739153" cy="369332"/>
          </a:xfrm>
          <a:prstGeom prst="rect">
            <a:avLst/>
          </a:prstGeom>
          <a:noFill/>
        </p:spPr>
        <p:txBody>
          <a:bodyPr wrap="square" rtlCol="0">
            <a:spAutoFit/>
          </a:bodyPr>
          <a:lstStyle/>
          <a:p>
            <a:r>
              <a:rPr lang="en-US" dirty="0"/>
              <a:t>Journal article</a:t>
            </a:r>
          </a:p>
        </p:txBody>
      </p:sp>
      <p:sp>
        <p:nvSpPr>
          <p:cNvPr id="10" name="TextBox 9">
            <a:extLst>
              <a:ext uri="{FF2B5EF4-FFF2-40B4-BE49-F238E27FC236}">
                <a16:creationId xmlns:a16="http://schemas.microsoft.com/office/drawing/2014/main" id="{DF5ED0A7-800F-E40F-C3B9-1F18D7221438}"/>
              </a:ext>
            </a:extLst>
          </p:cNvPr>
          <p:cNvSpPr txBox="1"/>
          <p:nvPr/>
        </p:nvSpPr>
        <p:spPr>
          <a:xfrm>
            <a:off x="8875059" y="2384612"/>
            <a:ext cx="2478741" cy="646331"/>
          </a:xfrm>
          <a:prstGeom prst="rect">
            <a:avLst/>
          </a:prstGeom>
          <a:noFill/>
        </p:spPr>
        <p:txBody>
          <a:bodyPr wrap="square" rtlCol="0">
            <a:spAutoFit/>
          </a:bodyPr>
          <a:lstStyle/>
          <a:p>
            <a:r>
              <a:rPr lang="en-US" dirty="0"/>
              <a:t>Webpage (</a:t>
            </a:r>
            <a:r>
              <a:rPr lang="en-US" dirty="0" err="1"/>
              <a:t>organisational</a:t>
            </a:r>
            <a:r>
              <a:rPr lang="en-US" dirty="0"/>
              <a:t> author)</a:t>
            </a:r>
          </a:p>
        </p:txBody>
      </p:sp>
      <p:sp>
        <p:nvSpPr>
          <p:cNvPr id="11" name="TextBox 10">
            <a:extLst>
              <a:ext uri="{FF2B5EF4-FFF2-40B4-BE49-F238E27FC236}">
                <a16:creationId xmlns:a16="http://schemas.microsoft.com/office/drawing/2014/main" id="{C90476AA-58C1-0736-9C89-BB470600605A}"/>
              </a:ext>
            </a:extLst>
          </p:cNvPr>
          <p:cNvSpPr txBox="1"/>
          <p:nvPr/>
        </p:nvSpPr>
        <p:spPr>
          <a:xfrm>
            <a:off x="8821271" y="3703330"/>
            <a:ext cx="1882588" cy="369332"/>
          </a:xfrm>
          <a:prstGeom prst="rect">
            <a:avLst/>
          </a:prstGeom>
          <a:noFill/>
        </p:spPr>
        <p:txBody>
          <a:bodyPr wrap="square" rtlCol="0">
            <a:spAutoFit/>
          </a:bodyPr>
          <a:lstStyle/>
          <a:p>
            <a:r>
              <a:rPr lang="en-US" dirty="0"/>
              <a:t>Journal article</a:t>
            </a:r>
          </a:p>
        </p:txBody>
      </p:sp>
      <p:sp>
        <p:nvSpPr>
          <p:cNvPr id="12" name="TextBox 11">
            <a:extLst>
              <a:ext uri="{FF2B5EF4-FFF2-40B4-BE49-F238E27FC236}">
                <a16:creationId xmlns:a16="http://schemas.microsoft.com/office/drawing/2014/main" id="{1763B79D-BDC6-B89F-5544-D47BB4FF15F0}"/>
              </a:ext>
            </a:extLst>
          </p:cNvPr>
          <p:cNvSpPr txBox="1"/>
          <p:nvPr/>
        </p:nvSpPr>
        <p:spPr>
          <a:xfrm>
            <a:off x="9072282" y="4769224"/>
            <a:ext cx="1631577" cy="646331"/>
          </a:xfrm>
          <a:prstGeom prst="rect">
            <a:avLst/>
          </a:prstGeom>
          <a:noFill/>
        </p:spPr>
        <p:txBody>
          <a:bodyPr wrap="square" rtlCol="0">
            <a:spAutoFit/>
          </a:bodyPr>
          <a:lstStyle/>
          <a:p>
            <a:r>
              <a:rPr lang="en-US" dirty="0"/>
              <a:t>Webpage? Or report?</a:t>
            </a:r>
          </a:p>
        </p:txBody>
      </p:sp>
      <mc:AlternateContent xmlns:mc="http://schemas.openxmlformats.org/markup-compatibility/2006" xmlns:p14="http://schemas.microsoft.com/office/powerpoint/2010/main">
        <mc:Choice Requires="p14">
          <p:contentPart p14:bwMode="auto" r:id="rId3">
            <p14:nvContentPartPr>
              <p14:cNvPr id="13" name="Ink 12">
                <a:extLst>
                  <a:ext uri="{FF2B5EF4-FFF2-40B4-BE49-F238E27FC236}">
                    <a16:creationId xmlns:a16="http://schemas.microsoft.com/office/drawing/2014/main" id="{5C9B0AE6-2227-259A-FF5A-886173F242EE}"/>
                  </a:ext>
                </a:extLst>
              </p14:cNvPr>
              <p14:cNvContentPartPr/>
              <p14:nvPr/>
            </p14:nvContentPartPr>
            <p14:xfrm>
              <a:off x="1316993" y="1825059"/>
              <a:ext cx="4353840" cy="475920"/>
            </p14:xfrm>
          </p:contentPart>
        </mc:Choice>
        <mc:Fallback xmlns="">
          <p:pic>
            <p:nvPicPr>
              <p:cNvPr id="13" name="Ink 12">
                <a:extLst>
                  <a:ext uri="{FF2B5EF4-FFF2-40B4-BE49-F238E27FC236}">
                    <a16:creationId xmlns:a16="http://schemas.microsoft.com/office/drawing/2014/main" id="{5C9B0AE6-2227-259A-FF5A-886173F242EE}"/>
                  </a:ext>
                </a:extLst>
              </p:cNvPr>
              <p:cNvPicPr/>
              <p:nvPr/>
            </p:nvPicPr>
            <p:blipFill>
              <a:blip r:embed="rId4"/>
              <a:stretch>
                <a:fillRect/>
              </a:stretch>
            </p:blipFill>
            <p:spPr>
              <a:xfrm>
                <a:off x="1298993" y="1807059"/>
                <a:ext cx="4389480" cy="5115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D76DD11B-13A5-CA31-A0CC-103F109873EB}"/>
                  </a:ext>
                </a:extLst>
              </p14:cNvPr>
              <p14:cNvContentPartPr/>
              <p14:nvPr/>
            </p14:nvContentPartPr>
            <p14:xfrm>
              <a:off x="451553" y="4072899"/>
              <a:ext cx="6910920" cy="690840"/>
            </p14:xfrm>
          </p:contentPart>
        </mc:Choice>
        <mc:Fallback xmlns="">
          <p:pic>
            <p:nvPicPr>
              <p:cNvPr id="14" name="Ink 13">
                <a:extLst>
                  <a:ext uri="{FF2B5EF4-FFF2-40B4-BE49-F238E27FC236}">
                    <a16:creationId xmlns:a16="http://schemas.microsoft.com/office/drawing/2014/main" id="{D76DD11B-13A5-CA31-A0CC-103F109873EB}"/>
                  </a:ext>
                </a:extLst>
              </p:cNvPr>
              <p:cNvPicPr/>
              <p:nvPr/>
            </p:nvPicPr>
            <p:blipFill>
              <a:blip r:embed="rId6"/>
              <a:stretch>
                <a:fillRect/>
              </a:stretch>
            </p:blipFill>
            <p:spPr>
              <a:xfrm>
                <a:off x="433913" y="4055259"/>
                <a:ext cx="6946560" cy="7264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14">
                <a:extLst>
                  <a:ext uri="{FF2B5EF4-FFF2-40B4-BE49-F238E27FC236}">
                    <a16:creationId xmlns:a16="http://schemas.microsoft.com/office/drawing/2014/main" id="{C960B12B-DBF2-1F98-AECB-99D8D8F6DD42}"/>
                  </a:ext>
                </a:extLst>
              </p14:cNvPr>
              <p14:cNvContentPartPr/>
              <p14:nvPr/>
            </p14:nvContentPartPr>
            <p14:xfrm>
              <a:off x="7191833" y="4027899"/>
              <a:ext cx="583200" cy="380520"/>
            </p14:xfrm>
          </p:contentPart>
        </mc:Choice>
        <mc:Fallback xmlns="">
          <p:pic>
            <p:nvPicPr>
              <p:cNvPr id="15" name="Ink 14">
                <a:extLst>
                  <a:ext uri="{FF2B5EF4-FFF2-40B4-BE49-F238E27FC236}">
                    <a16:creationId xmlns:a16="http://schemas.microsoft.com/office/drawing/2014/main" id="{C960B12B-DBF2-1F98-AECB-99D8D8F6DD42}"/>
                  </a:ext>
                </a:extLst>
              </p:cNvPr>
              <p:cNvPicPr/>
              <p:nvPr/>
            </p:nvPicPr>
            <p:blipFill>
              <a:blip r:embed="rId8"/>
              <a:stretch>
                <a:fillRect/>
              </a:stretch>
            </p:blipFill>
            <p:spPr>
              <a:xfrm>
                <a:off x="7173833" y="4010259"/>
                <a:ext cx="618840" cy="416160"/>
              </a:xfrm>
              <a:prstGeom prst="rect">
                <a:avLst/>
              </a:prstGeom>
            </p:spPr>
          </p:pic>
        </mc:Fallback>
      </mc:AlternateContent>
    </p:spTree>
    <p:extLst>
      <p:ext uri="{BB962C8B-B14F-4D97-AF65-F5344CB8AC3E}">
        <p14:creationId xmlns:p14="http://schemas.microsoft.com/office/powerpoint/2010/main" val="4083420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omputer&#10;&#10;Description automatically generated">
            <a:extLst>
              <a:ext uri="{FF2B5EF4-FFF2-40B4-BE49-F238E27FC236}">
                <a16:creationId xmlns:a16="http://schemas.microsoft.com/office/drawing/2014/main" id="{03AE3DFC-7B71-9E33-C6A3-429F5848B755}"/>
              </a:ext>
            </a:extLst>
          </p:cNvPr>
          <p:cNvPicPr>
            <a:picLocks noGrp="1" noChangeAspect="1"/>
          </p:cNvPicPr>
          <p:nvPr>
            <p:ph idx="1"/>
          </p:nvPr>
        </p:nvPicPr>
        <p:blipFill>
          <a:blip r:embed="rId2"/>
          <a:stretch>
            <a:fillRect/>
          </a:stretch>
        </p:blipFill>
        <p:spPr>
          <a:xfrm>
            <a:off x="233081" y="645460"/>
            <a:ext cx="11385177" cy="5531504"/>
          </a:xfrm>
        </p:spPr>
      </p:pic>
      <p:sp>
        <p:nvSpPr>
          <p:cNvPr id="4" name="Footer Placeholder 3">
            <a:extLst>
              <a:ext uri="{FF2B5EF4-FFF2-40B4-BE49-F238E27FC236}">
                <a16:creationId xmlns:a16="http://schemas.microsoft.com/office/drawing/2014/main" id="{7EEB1E12-8A39-5998-8F55-128BDDC5B79B}"/>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55E9C416-3A4B-9078-E82F-6DB136AD47CA}"/>
              </a:ext>
            </a:extLst>
          </p:cNvPr>
          <p:cNvSpPr>
            <a:spLocks noGrp="1"/>
          </p:cNvSpPr>
          <p:nvPr>
            <p:ph type="sldNum" sz="quarter" idx="12"/>
          </p:nvPr>
        </p:nvSpPr>
        <p:spPr/>
        <p:txBody>
          <a:bodyPr/>
          <a:lstStyle/>
          <a:p>
            <a:fld id="{BCDA5288-EBA7-5940-8E18-FDE03FAA6E41}" type="slidenum">
              <a:rPr lang="en-US" smtClean="0"/>
              <a:t>19</a:t>
            </a:fld>
            <a:endParaRPr lang="en-US"/>
          </a:p>
        </p:txBody>
      </p:sp>
    </p:spTree>
    <p:extLst>
      <p:ext uri="{BB962C8B-B14F-4D97-AF65-F5344CB8AC3E}">
        <p14:creationId xmlns:p14="http://schemas.microsoft.com/office/powerpoint/2010/main" val="2507834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35142-820F-BB76-7ECA-5CDAC4C44A38}"/>
              </a:ext>
            </a:extLst>
          </p:cNvPr>
          <p:cNvSpPr>
            <a:spLocks noGrp="1"/>
          </p:cNvSpPr>
          <p:nvPr>
            <p:ph type="title"/>
          </p:nvPr>
        </p:nvSpPr>
        <p:spPr/>
        <p:txBody>
          <a:bodyPr/>
          <a:lstStyle/>
          <a:p>
            <a:r>
              <a:rPr lang="en-US" dirty="0"/>
              <a:t>Read the text book section 2.1-2.4</a:t>
            </a:r>
          </a:p>
        </p:txBody>
      </p:sp>
      <p:sp>
        <p:nvSpPr>
          <p:cNvPr id="3" name="Content Placeholder 2">
            <a:extLst>
              <a:ext uri="{FF2B5EF4-FFF2-40B4-BE49-F238E27FC236}">
                <a16:creationId xmlns:a16="http://schemas.microsoft.com/office/drawing/2014/main" id="{7D8BE822-9FDF-C7F6-959B-18656138FCE9}"/>
              </a:ext>
            </a:extLst>
          </p:cNvPr>
          <p:cNvSpPr>
            <a:spLocks noGrp="1"/>
          </p:cNvSpPr>
          <p:nvPr>
            <p:ph idx="1"/>
          </p:nvPr>
        </p:nvSpPr>
        <p:spPr/>
        <p:txBody>
          <a:bodyPr/>
          <a:lstStyle/>
          <a:p>
            <a:r>
              <a:rPr lang="en-US" dirty="0"/>
              <a:t>What are the two ways of note taking that are suggested in the book? </a:t>
            </a:r>
          </a:p>
          <a:p>
            <a:endParaRPr lang="en-US" dirty="0"/>
          </a:p>
          <a:p>
            <a:r>
              <a:rPr lang="en-US" dirty="0"/>
              <a:t>How do these compare with the way that you take notes? </a:t>
            </a:r>
          </a:p>
          <a:p>
            <a:endParaRPr lang="en-US" dirty="0"/>
          </a:p>
          <a:p>
            <a:r>
              <a:rPr lang="en-US" dirty="0"/>
              <a:t>In your school, what options do you have for notetaking?</a:t>
            </a:r>
          </a:p>
          <a:p>
            <a:r>
              <a:rPr lang="en-US" dirty="0"/>
              <a:t>E.g. can you write on a text book or paper copies of readings </a:t>
            </a:r>
          </a:p>
          <a:p>
            <a:r>
              <a:rPr lang="en-US" dirty="0"/>
              <a:t>Do you have electronic copies of text books or readings</a:t>
            </a:r>
          </a:p>
          <a:p>
            <a:r>
              <a:rPr lang="en-US" dirty="0"/>
              <a:t>What kind of notetaking would work best for you?</a:t>
            </a:r>
          </a:p>
        </p:txBody>
      </p:sp>
      <p:sp>
        <p:nvSpPr>
          <p:cNvPr id="4" name="Footer Placeholder 3">
            <a:extLst>
              <a:ext uri="{FF2B5EF4-FFF2-40B4-BE49-F238E27FC236}">
                <a16:creationId xmlns:a16="http://schemas.microsoft.com/office/drawing/2014/main" id="{DE91DCC2-CD1C-DA4E-6A08-52457C41C792}"/>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44662DF7-3596-208E-9C33-AA4D194288BE}"/>
              </a:ext>
            </a:extLst>
          </p:cNvPr>
          <p:cNvSpPr>
            <a:spLocks noGrp="1"/>
          </p:cNvSpPr>
          <p:nvPr>
            <p:ph type="sldNum" sz="quarter" idx="12"/>
          </p:nvPr>
        </p:nvSpPr>
        <p:spPr/>
        <p:txBody>
          <a:bodyPr/>
          <a:lstStyle/>
          <a:p>
            <a:fld id="{BCDA5288-EBA7-5940-8E18-FDE03FAA6E41}" type="slidenum">
              <a:rPr lang="en-US" smtClean="0"/>
              <a:t>2</a:t>
            </a:fld>
            <a:endParaRPr lang="en-US"/>
          </a:p>
        </p:txBody>
      </p:sp>
    </p:spTree>
    <p:extLst>
      <p:ext uri="{BB962C8B-B14F-4D97-AF65-F5344CB8AC3E}">
        <p14:creationId xmlns:p14="http://schemas.microsoft.com/office/powerpoint/2010/main" val="1487990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omputer&#10;&#10;Description automatically generated">
            <a:extLst>
              <a:ext uri="{FF2B5EF4-FFF2-40B4-BE49-F238E27FC236}">
                <a16:creationId xmlns:a16="http://schemas.microsoft.com/office/drawing/2014/main" id="{03AE3DFC-7B71-9E33-C6A3-429F5848B755}"/>
              </a:ext>
            </a:extLst>
          </p:cNvPr>
          <p:cNvPicPr>
            <a:picLocks noGrp="1" noChangeAspect="1"/>
          </p:cNvPicPr>
          <p:nvPr>
            <p:ph idx="1"/>
          </p:nvPr>
        </p:nvPicPr>
        <p:blipFill>
          <a:blip r:embed="rId2"/>
          <a:stretch>
            <a:fillRect/>
          </a:stretch>
        </p:blipFill>
        <p:spPr>
          <a:xfrm>
            <a:off x="233082" y="645460"/>
            <a:ext cx="7920318" cy="5235387"/>
          </a:xfrm>
        </p:spPr>
      </p:pic>
      <p:sp>
        <p:nvSpPr>
          <p:cNvPr id="4" name="Footer Placeholder 3">
            <a:extLst>
              <a:ext uri="{FF2B5EF4-FFF2-40B4-BE49-F238E27FC236}">
                <a16:creationId xmlns:a16="http://schemas.microsoft.com/office/drawing/2014/main" id="{7EEB1E12-8A39-5998-8F55-128BDDC5B79B}"/>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55E9C416-3A4B-9078-E82F-6DB136AD47CA}"/>
              </a:ext>
            </a:extLst>
          </p:cNvPr>
          <p:cNvSpPr>
            <a:spLocks noGrp="1"/>
          </p:cNvSpPr>
          <p:nvPr>
            <p:ph type="sldNum" sz="quarter" idx="12"/>
          </p:nvPr>
        </p:nvSpPr>
        <p:spPr/>
        <p:txBody>
          <a:bodyPr/>
          <a:lstStyle/>
          <a:p>
            <a:fld id="{BCDA5288-EBA7-5940-8E18-FDE03FAA6E41}" type="slidenum">
              <a:rPr lang="en-US" smtClean="0"/>
              <a:t>20</a:t>
            </a:fld>
            <a:endParaRPr lang="en-US"/>
          </a:p>
        </p:txBody>
      </p:sp>
      <p:sp>
        <p:nvSpPr>
          <p:cNvPr id="2" name="TextBox 1">
            <a:extLst>
              <a:ext uri="{FF2B5EF4-FFF2-40B4-BE49-F238E27FC236}">
                <a16:creationId xmlns:a16="http://schemas.microsoft.com/office/drawing/2014/main" id="{C64D8FFA-F75F-AC2C-F305-4535F8F4E5EE}"/>
              </a:ext>
            </a:extLst>
          </p:cNvPr>
          <p:cNvSpPr txBox="1"/>
          <p:nvPr/>
        </p:nvSpPr>
        <p:spPr>
          <a:xfrm>
            <a:off x="9126071" y="1129553"/>
            <a:ext cx="2061882" cy="369332"/>
          </a:xfrm>
          <a:prstGeom prst="rect">
            <a:avLst/>
          </a:prstGeom>
          <a:noFill/>
        </p:spPr>
        <p:txBody>
          <a:bodyPr wrap="square" rtlCol="0">
            <a:spAutoFit/>
          </a:bodyPr>
          <a:lstStyle/>
          <a:p>
            <a:r>
              <a:rPr lang="en-US" dirty="0"/>
              <a:t>Journal article</a:t>
            </a:r>
          </a:p>
        </p:txBody>
      </p:sp>
      <p:sp>
        <p:nvSpPr>
          <p:cNvPr id="3" name="TextBox 2">
            <a:extLst>
              <a:ext uri="{FF2B5EF4-FFF2-40B4-BE49-F238E27FC236}">
                <a16:creationId xmlns:a16="http://schemas.microsoft.com/office/drawing/2014/main" id="{7A52A0E8-F154-C60A-E956-10BEBA859096}"/>
              </a:ext>
            </a:extLst>
          </p:cNvPr>
          <p:cNvSpPr txBox="1"/>
          <p:nvPr/>
        </p:nvSpPr>
        <p:spPr>
          <a:xfrm>
            <a:off x="8624047" y="2330824"/>
            <a:ext cx="2563906" cy="646331"/>
          </a:xfrm>
          <a:prstGeom prst="rect">
            <a:avLst/>
          </a:prstGeom>
          <a:noFill/>
        </p:spPr>
        <p:txBody>
          <a:bodyPr wrap="square" rtlCol="0">
            <a:spAutoFit/>
          </a:bodyPr>
          <a:lstStyle/>
          <a:p>
            <a:r>
              <a:rPr lang="en-US" dirty="0"/>
              <a:t>Report (organizational author)</a:t>
            </a:r>
          </a:p>
        </p:txBody>
      </p:sp>
      <p:sp>
        <p:nvSpPr>
          <p:cNvPr id="6" name="TextBox 5">
            <a:extLst>
              <a:ext uri="{FF2B5EF4-FFF2-40B4-BE49-F238E27FC236}">
                <a16:creationId xmlns:a16="http://schemas.microsoft.com/office/drawing/2014/main" id="{4C7DC4A0-01D6-B379-F1A8-082CCB5DF452}"/>
              </a:ext>
            </a:extLst>
          </p:cNvPr>
          <p:cNvSpPr txBox="1"/>
          <p:nvPr/>
        </p:nvSpPr>
        <p:spPr>
          <a:xfrm>
            <a:off x="9036424" y="3263153"/>
            <a:ext cx="1954305" cy="369332"/>
          </a:xfrm>
          <a:prstGeom prst="rect">
            <a:avLst/>
          </a:prstGeom>
          <a:noFill/>
        </p:spPr>
        <p:txBody>
          <a:bodyPr wrap="square" rtlCol="0">
            <a:spAutoFit/>
          </a:bodyPr>
          <a:lstStyle/>
          <a:p>
            <a:r>
              <a:rPr lang="en-US" dirty="0"/>
              <a:t>Journal article</a:t>
            </a:r>
          </a:p>
        </p:txBody>
      </p:sp>
      <p:sp>
        <p:nvSpPr>
          <p:cNvPr id="9" name="TextBox 8">
            <a:extLst>
              <a:ext uri="{FF2B5EF4-FFF2-40B4-BE49-F238E27FC236}">
                <a16:creationId xmlns:a16="http://schemas.microsoft.com/office/drawing/2014/main" id="{2DCC50D6-EC36-CF40-859B-032FEF9ACB1E}"/>
              </a:ext>
            </a:extLst>
          </p:cNvPr>
          <p:cNvSpPr txBox="1"/>
          <p:nvPr/>
        </p:nvSpPr>
        <p:spPr>
          <a:xfrm>
            <a:off x="8624047" y="3918483"/>
            <a:ext cx="2259106" cy="646331"/>
          </a:xfrm>
          <a:prstGeom prst="rect">
            <a:avLst/>
          </a:prstGeom>
          <a:noFill/>
        </p:spPr>
        <p:txBody>
          <a:bodyPr wrap="square" rtlCol="0">
            <a:spAutoFit/>
          </a:bodyPr>
          <a:lstStyle/>
          <a:p>
            <a:r>
              <a:rPr lang="en-US" dirty="0"/>
              <a:t>Report (organizational author)</a:t>
            </a:r>
          </a:p>
        </p:txBody>
      </p:sp>
      <p:sp>
        <p:nvSpPr>
          <p:cNvPr id="10" name="TextBox 9">
            <a:extLst>
              <a:ext uri="{FF2B5EF4-FFF2-40B4-BE49-F238E27FC236}">
                <a16:creationId xmlns:a16="http://schemas.microsoft.com/office/drawing/2014/main" id="{9C95B742-339D-CEAD-D875-06F93CAA0C78}"/>
              </a:ext>
            </a:extLst>
          </p:cNvPr>
          <p:cNvSpPr txBox="1"/>
          <p:nvPr/>
        </p:nvSpPr>
        <p:spPr>
          <a:xfrm>
            <a:off x="9042400" y="5092700"/>
            <a:ext cx="1948329" cy="369332"/>
          </a:xfrm>
          <a:prstGeom prst="rect">
            <a:avLst/>
          </a:prstGeom>
          <a:noFill/>
        </p:spPr>
        <p:txBody>
          <a:bodyPr wrap="square" rtlCol="0">
            <a:spAutoFit/>
          </a:bodyPr>
          <a:lstStyle/>
          <a:p>
            <a:r>
              <a:rPr lang="en-US" dirty="0"/>
              <a:t>Journal article</a:t>
            </a:r>
          </a:p>
        </p:txBody>
      </p:sp>
    </p:spTree>
    <p:extLst>
      <p:ext uri="{BB962C8B-B14F-4D97-AF65-F5344CB8AC3E}">
        <p14:creationId xmlns:p14="http://schemas.microsoft.com/office/powerpoint/2010/main" val="1386179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21C1B-7D6F-F946-9112-1A6831DA7BFB}"/>
              </a:ext>
            </a:extLst>
          </p:cNvPr>
          <p:cNvSpPr>
            <a:spLocks noGrp="1"/>
          </p:cNvSpPr>
          <p:nvPr>
            <p:ph type="title"/>
          </p:nvPr>
        </p:nvSpPr>
        <p:spPr/>
        <p:txBody>
          <a:bodyPr/>
          <a:lstStyle/>
          <a:p>
            <a:r>
              <a:rPr lang="en-US" dirty="0"/>
              <a:t>Reference list</a:t>
            </a:r>
          </a:p>
        </p:txBody>
      </p:sp>
      <p:sp>
        <p:nvSpPr>
          <p:cNvPr id="3" name="Content Placeholder 2">
            <a:extLst>
              <a:ext uri="{FF2B5EF4-FFF2-40B4-BE49-F238E27FC236}">
                <a16:creationId xmlns:a16="http://schemas.microsoft.com/office/drawing/2014/main" id="{66726901-B44F-6142-A964-41829D56A939}"/>
              </a:ext>
            </a:extLst>
          </p:cNvPr>
          <p:cNvSpPr>
            <a:spLocks noGrp="1"/>
          </p:cNvSpPr>
          <p:nvPr>
            <p:ph idx="1"/>
          </p:nvPr>
        </p:nvSpPr>
        <p:spPr/>
        <p:txBody>
          <a:bodyPr>
            <a:normAutofit/>
          </a:bodyPr>
          <a:lstStyle/>
          <a:p>
            <a:r>
              <a:rPr lang="en-US" dirty="0"/>
              <a:t>The reference list goes at the end of your assessment. It is a list of all the things you have used in your assessment</a:t>
            </a:r>
          </a:p>
          <a:p>
            <a:endParaRPr lang="en-US" dirty="0"/>
          </a:p>
          <a:p>
            <a:r>
              <a:rPr lang="en-AU" dirty="0"/>
              <a:t>List the references in </a:t>
            </a:r>
            <a:r>
              <a:rPr lang="en-AU" b="1" dirty="0"/>
              <a:t>alphabetical order </a:t>
            </a:r>
            <a:r>
              <a:rPr lang="en-AU" dirty="0">
                <a:solidFill>
                  <a:schemeClr val="accent1"/>
                </a:solidFill>
              </a:rPr>
              <a:t>(remember the reference list in the </a:t>
            </a:r>
            <a:r>
              <a:rPr lang="en-AU" dirty="0" err="1">
                <a:solidFill>
                  <a:schemeClr val="accent1"/>
                </a:solidFill>
              </a:rPr>
              <a:t>Seidy</a:t>
            </a:r>
            <a:r>
              <a:rPr lang="en-AU" dirty="0">
                <a:solidFill>
                  <a:schemeClr val="accent1"/>
                </a:solidFill>
              </a:rPr>
              <a:t> et al. (2020) is using a different system - it is not APA 7.</a:t>
            </a:r>
          </a:p>
          <a:p>
            <a:endParaRPr lang="en-US" dirty="0"/>
          </a:p>
        </p:txBody>
      </p:sp>
      <p:sp>
        <p:nvSpPr>
          <p:cNvPr id="4" name="Footer Placeholder 3">
            <a:extLst>
              <a:ext uri="{FF2B5EF4-FFF2-40B4-BE49-F238E27FC236}">
                <a16:creationId xmlns:a16="http://schemas.microsoft.com/office/drawing/2014/main" id="{2FFD07CC-B101-5F48-89C3-251C500F66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E65100D-A695-F548-A6E1-2611AE017896}"/>
              </a:ext>
            </a:extLst>
          </p:cNvPr>
          <p:cNvSpPr>
            <a:spLocks noGrp="1"/>
          </p:cNvSpPr>
          <p:nvPr>
            <p:ph type="sldNum" sz="quarter" idx="12"/>
          </p:nvPr>
        </p:nvSpPr>
        <p:spPr/>
        <p:txBody>
          <a:bodyPr/>
          <a:lstStyle/>
          <a:p>
            <a:fld id="{E9D835FE-02E0-3546-952C-152BC242D0EE}" type="slidenum">
              <a:rPr lang="en-US" smtClean="0"/>
              <a:t>21</a:t>
            </a:fld>
            <a:endParaRPr lang="en-US"/>
          </a:p>
        </p:txBody>
      </p:sp>
    </p:spTree>
    <p:extLst>
      <p:ext uri="{BB962C8B-B14F-4D97-AF65-F5344CB8AC3E}">
        <p14:creationId xmlns:p14="http://schemas.microsoft.com/office/powerpoint/2010/main" val="1739226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DA6A1-43DE-0383-9A1D-88E725D1C491}"/>
              </a:ext>
            </a:extLst>
          </p:cNvPr>
          <p:cNvSpPr>
            <a:spLocks noGrp="1"/>
          </p:cNvSpPr>
          <p:nvPr>
            <p:ph type="title"/>
          </p:nvPr>
        </p:nvSpPr>
        <p:spPr/>
        <p:txBody>
          <a:bodyPr/>
          <a:lstStyle/>
          <a:p>
            <a:r>
              <a:rPr lang="en-US" dirty="0"/>
              <a:t>How to write a full reference in APA 7 style </a:t>
            </a:r>
          </a:p>
        </p:txBody>
      </p:sp>
      <p:sp>
        <p:nvSpPr>
          <p:cNvPr id="3" name="Content Placeholder 2">
            <a:extLst>
              <a:ext uri="{FF2B5EF4-FFF2-40B4-BE49-F238E27FC236}">
                <a16:creationId xmlns:a16="http://schemas.microsoft.com/office/drawing/2014/main" id="{67BB5225-D0F3-AB67-2C57-982C1343AA62}"/>
              </a:ext>
            </a:extLst>
          </p:cNvPr>
          <p:cNvSpPr>
            <a:spLocks noGrp="1"/>
          </p:cNvSpPr>
          <p:nvPr>
            <p:ph idx="1"/>
          </p:nvPr>
        </p:nvSpPr>
        <p:spPr/>
        <p:txBody>
          <a:bodyPr/>
          <a:lstStyle/>
          <a:p>
            <a:pPr marL="0" indent="0">
              <a:buNone/>
            </a:pPr>
            <a:r>
              <a:rPr lang="en-US" dirty="0"/>
              <a:t>Use the journal article that you are reading for assessment 1. </a:t>
            </a:r>
          </a:p>
          <a:p>
            <a:pPr marL="0" indent="0">
              <a:buNone/>
            </a:pPr>
            <a:endParaRPr lang="en-US" dirty="0"/>
          </a:p>
          <a:p>
            <a:pPr marL="0" indent="0">
              <a:buNone/>
            </a:pPr>
            <a:r>
              <a:rPr lang="en-US" dirty="0"/>
              <a:t>Look at the referencing guide for APA 7</a:t>
            </a:r>
          </a:p>
          <a:p>
            <a:pPr marL="0" indent="0">
              <a:buNone/>
            </a:pPr>
            <a:endParaRPr lang="en-US" dirty="0"/>
          </a:p>
          <a:p>
            <a:pPr marL="0" indent="0">
              <a:buNone/>
            </a:pPr>
            <a:r>
              <a:rPr lang="en-US" dirty="0"/>
              <a:t>What information do you need to find to write the full reference? </a:t>
            </a:r>
          </a:p>
          <a:p>
            <a:pPr marL="0" indent="0">
              <a:buNone/>
            </a:pPr>
            <a:endParaRPr lang="en-US" dirty="0"/>
          </a:p>
          <a:p>
            <a:pPr marL="0" indent="0">
              <a:buNone/>
            </a:pPr>
            <a:r>
              <a:rPr lang="en-US" dirty="0"/>
              <a:t>In pairs, work out what information you need and then see if you can find it on the article</a:t>
            </a:r>
          </a:p>
        </p:txBody>
      </p:sp>
      <p:sp>
        <p:nvSpPr>
          <p:cNvPr id="4" name="Footer Placeholder 3">
            <a:extLst>
              <a:ext uri="{FF2B5EF4-FFF2-40B4-BE49-F238E27FC236}">
                <a16:creationId xmlns:a16="http://schemas.microsoft.com/office/drawing/2014/main" id="{BDCB54A4-3D59-9939-26B3-EB763DFFDA8F}"/>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15432BF8-BF9A-CC16-0B2F-EB5E746A0D71}"/>
              </a:ext>
            </a:extLst>
          </p:cNvPr>
          <p:cNvSpPr>
            <a:spLocks noGrp="1"/>
          </p:cNvSpPr>
          <p:nvPr>
            <p:ph type="sldNum" sz="quarter" idx="12"/>
          </p:nvPr>
        </p:nvSpPr>
        <p:spPr/>
        <p:txBody>
          <a:bodyPr/>
          <a:lstStyle/>
          <a:p>
            <a:fld id="{BCDA5288-EBA7-5940-8E18-FDE03FAA6E41}" type="slidenum">
              <a:rPr lang="en-US" smtClean="0"/>
              <a:t>22</a:t>
            </a:fld>
            <a:endParaRPr lang="en-US"/>
          </a:p>
        </p:txBody>
      </p:sp>
    </p:spTree>
    <p:extLst>
      <p:ext uri="{BB962C8B-B14F-4D97-AF65-F5344CB8AC3E}">
        <p14:creationId xmlns:p14="http://schemas.microsoft.com/office/powerpoint/2010/main" val="3896231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579F3-D434-E32F-8F70-991F8A154F4F}"/>
              </a:ext>
            </a:extLst>
          </p:cNvPr>
          <p:cNvSpPr>
            <a:spLocks noGrp="1"/>
          </p:cNvSpPr>
          <p:nvPr>
            <p:ph type="title"/>
          </p:nvPr>
        </p:nvSpPr>
        <p:spPr/>
        <p:txBody>
          <a:bodyPr/>
          <a:lstStyle/>
          <a:p>
            <a:r>
              <a:rPr lang="en-US" dirty="0"/>
              <a:t>You need</a:t>
            </a:r>
          </a:p>
        </p:txBody>
      </p:sp>
      <p:sp>
        <p:nvSpPr>
          <p:cNvPr id="3" name="Content Placeholder 2">
            <a:extLst>
              <a:ext uri="{FF2B5EF4-FFF2-40B4-BE49-F238E27FC236}">
                <a16:creationId xmlns:a16="http://schemas.microsoft.com/office/drawing/2014/main" id="{B7836C5C-7979-7D5C-359C-8C56522A2C7D}"/>
              </a:ext>
            </a:extLst>
          </p:cNvPr>
          <p:cNvSpPr>
            <a:spLocks noGrp="1"/>
          </p:cNvSpPr>
          <p:nvPr>
            <p:ph idx="1"/>
          </p:nvPr>
        </p:nvSpPr>
        <p:spPr/>
        <p:txBody>
          <a:bodyPr/>
          <a:lstStyle/>
          <a:p>
            <a:pPr marL="0" indent="0">
              <a:buNone/>
            </a:pPr>
            <a:r>
              <a:rPr lang="en-US" dirty="0"/>
              <a:t>Authors</a:t>
            </a:r>
          </a:p>
          <a:p>
            <a:pPr marL="0" indent="0">
              <a:buNone/>
            </a:pPr>
            <a:r>
              <a:rPr lang="en-US" dirty="0"/>
              <a:t>Date of Publication </a:t>
            </a:r>
          </a:p>
          <a:p>
            <a:pPr marL="0" indent="0">
              <a:buNone/>
            </a:pPr>
            <a:r>
              <a:rPr lang="en-US" dirty="0"/>
              <a:t>Title of article</a:t>
            </a:r>
          </a:p>
          <a:p>
            <a:pPr marL="0" indent="0">
              <a:buNone/>
            </a:pPr>
            <a:r>
              <a:rPr lang="en-US" dirty="0"/>
              <a:t>Title of journal </a:t>
            </a:r>
          </a:p>
          <a:p>
            <a:pPr marL="0" indent="0">
              <a:buNone/>
            </a:pPr>
            <a:r>
              <a:rPr lang="en-US" dirty="0"/>
              <a:t>Volume and issue number </a:t>
            </a:r>
          </a:p>
          <a:p>
            <a:pPr marL="0" indent="0">
              <a:buNone/>
            </a:pPr>
            <a:r>
              <a:rPr lang="en-US" dirty="0"/>
              <a:t>Page numbers </a:t>
            </a:r>
          </a:p>
        </p:txBody>
      </p:sp>
      <p:sp>
        <p:nvSpPr>
          <p:cNvPr id="4" name="Footer Placeholder 3">
            <a:extLst>
              <a:ext uri="{FF2B5EF4-FFF2-40B4-BE49-F238E27FC236}">
                <a16:creationId xmlns:a16="http://schemas.microsoft.com/office/drawing/2014/main" id="{B54827C7-E0C1-E532-1131-AEDA1D81A80E}"/>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9EE08179-3FED-B70B-2D4C-21C7F7047B46}"/>
              </a:ext>
            </a:extLst>
          </p:cNvPr>
          <p:cNvSpPr>
            <a:spLocks noGrp="1"/>
          </p:cNvSpPr>
          <p:nvPr>
            <p:ph type="sldNum" sz="quarter" idx="12"/>
          </p:nvPr>
        </p:nvSpPr>
        <p:spPr/>
        <p:txBody>
          <a:bodyPr/>
          <a:lstStyle/>
          <a:p>
            <a:fld id="{BCDA5288-EBA7-5940-8E18-FDE03FAA6E41}" type="slidenum">
              <a:rPr lang="en-US" smtClean="0"/>
              <a:t>23</a:t>
            </a:fld>
            <a:endParaRPr lang="en-US"/>
          </a:p>
        </p:txBody>
      </p:sp>
    </p:spTree>
    <p:extLst>
      <p:ext uri="{BB962C8B-B14F-4D97-AF65-F5344CB8AC3E}">
        <p14:creationId xmlns:p14="http://schemas.microsoft.com/office/powerpoint/2010/main" val="1426659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14A40-B684-1FE2-6407-FDC7D6E0CADF}"/>
              </a:ext>
            </a:extLst>
          </p:cNvPr>
          <p:cNvSpPr>
            <a:spLocks noGrp="1"/>
          </p:cNvSpPr>
          <p:nvPr>
            <p:ph type="title"/>
          </p:nvPr>
        </p:nvSpPr>
        <p:spPr/>
        <p:txBody>
          <a:bodyPr/>
          <a:lstStyle/>
          <a:p>
            <a:r>
              <a:rPr lang="en-US" dirty="0"/>
              <a:t>Write the information in the correct APA 7 format</a:t>
            </a:r>
          </a:p>
        </p:txBody>
      </p:sp>
      <p:sp>
        <p:nvSpPr>
          <p:cNvPr id="3" name="Content Placeholder 2">
            <a:extLst>
              <a:ext uri="{FF2B5EF4-FFF2-40B4-BE49-F238E27FC236}">
                <a16:creationId xmlns:a16="http://schemas.microsoft.com/office/drawing/2014/main" id="{999BD815-FFD4-7C62-C267-E70A3F4E5302}"/>
              </a:ext>
            </a:extLst>
          </p:cNvPr>
          <p:cNvSpPr>
            <a:spLocks noGrp="1"/>
          </p:cNvSpPr>
          <p:nvPr>
            <p:ph idx="1"/>
          </p:nvPr>
        </p:nvSpPr>
        <p:spPr/>
        <p:txBody>
          <a:bodyPr/>
          <a:lstStyle/>
          <a:p>
            <a:pPr marL="0" indent="0">
              <a:buNone/>
            </a:pPr>
            <a:r>
              <a:rPr lang="en-US" dirty="0"/>
              <a:t>Use the APA 7 guide to help you write a full reference for the journal article </a:t>
            </a:r>
          </a:p>
        </p:txBody>
      </p:sp>
      <p:sp>
        <p:nvSpPr>
          <p:cNvPr id="4" name="Footer Placeholder 3">
            <a:extLst>
              <a:ext uri="{FF2B5EF4-FFF2-40B4-BE49-F238E27FC236}">
                <a16:creationId xmlns:a16="http://schemas.microsoft.com/office/drawing/2014/main" id="{48DCB3EF-F587-B50C-B3A5-8404975F685D}"/>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C38CBD17-CB45-A077-46E6-45045FCFBC6B}"/>
              </a:ext>
            </a:extLst>
          </p:cNvPr>
          <p:cNvSpPr>
            <a:spLocks noGrp="1"/>
          </p:cNvSpPr>
          <p:nvPr>
            <p:ph type="sldNum" sz="quarter" idx="12"/>
          </p:nvPr>
        </p:nvSpPr>
        <p:spPr/>
        <p:txBody>
          <a:bodyPr/>
          <a:lstStyle/>
          <a:p>
            <a:fld id="{BCDA5288-EBA7-5940-8E18-FDE03FAA6E41}" type="slidenum">
              <a:rPr lang="en-US" smtClean="0"/>
              <a:t>24</a:t>
            </a:fld>
            <a:endParaRPr lang="en-US"/>
          </a:p>
        </p:txBody>
      </p:sp>
    </p:spTree>
    <p:extLst>
      <p:ext uri="{BB962C8B-B14F-4D97-AF65-F5344CB8AC3E}">
        <p14:creationId xmlns:p14="http://schemas.microsoft.com/office/powerpoint/2010/main" val="1393925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3FCEB-934B-6579-8441-2B30332911E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5E77ED-6C0B-E518-DD22-EA02BA153384}"/>
              </a:ext>
            </a:extLst>
          </p:cNvPr>
          <p:cNvSpPr>
            <a:spLocks noGrp="1"/>
          </p:cNvSpPr>
          <p:nvPr>
            <p:ph idx="1"/>
          </p:nvPr>
        </p:nvSpPr>
        <p:spPr/>
        <p:txBody>
          <a:bodyPr/>
          <a:lstStyle/>
          <a:p>
            <a:pPr marL="0" indent="0">
              <a:buNone/>
            </a:pPr>
            <a:r>
              <a:rPr lang="en-AU" b="0" i="0" dirty="0" err="1">
                <a:solidFill>
                  <a:srgbClr val="222222"/>
                </a:solidFill>
                <a:effectLst/>
                <a:latin typeface="Arial" panose="020B0604020202020204" pitchFamily="34" charset="0"/>
              </a:rPr>
              <a:t>Seidu</a:t>
            </a:r>
            <a:r>
              <a:rPr lang="en-AU" b="0" i="0" dirty="0">
                <a:solidFill>
                  <a:srgbClr val="222222"/>
                </a:solidFill>
                <a:effectLst/>
                <a:latin typeface="Arial" panose="020B0604020202020204" pitchFamily="34" charset="0"/>
              </a:rPr>
              <a:t>, A. A., </a:t>
            </a:r>
            <a:r>
              <a:rPr lang="en-AU" b="0" i="0" dirty="0" err="1">
                <a:solidFill>
                  <a:srgbClr val="222222"/>
                </a:solidFill>
                <a:effectLst/>
                <a:latin typeface="Arial" panose="020B0604020202020204" pitchFamily="34" charset="0"/>
              </a:rPr>
              <a:t>Agbaglo</a:t>
            </a:r>
            <a:r>
              <a:rPr lang="en-AU" b="0" i="0" dirty="0">
                <a:solidFill>
                  <a:srgbClr val="222222"/>
                </a:solidFill>
                <a:effectLst/>
                <a:latin typeface="Arial" panose="020B0604020202020204" pitchFamily="34" charset="0"/>
              </a:rPr>
              <a:t>, E., </a:t>
            </a:r>
            <a:r>
              <a:rPr lang="en-AU" b="0" i="0" dirty="0" err="1">
                <a:solidFill>
                  <a:srgbClr val="222222"/>
                </a:solidFill>
                <a:effectLst/>
                <a:latin typeface="Arial" panose="020B0604020202020204" pitchFamily="34" charset="0"/>
              </a:rPr>
              <a:t>Ahinkorah</a:t>
            </a:r>
            <a:r>
              <a:rPr lang="en-AU" b="0" i="0" dirty="0">
                <a:solidFill>
                  <a:srgbClr val="222222"/>
                </a:solidFill>
                <a:effectLst/>
                <a:latin typeface="Arial" panose="020B0604020202020204" pitchFamily="34" charset="0"/>
              </a:rPr>
              <a:t>, B. O., </a:t>
            </a:r>
            <a:r>
              <a:rPr lang="en-AU" b="0" i="0" dirty="0" err="1">
                <a:solidFill>
                  <a:srgbClr val="222222"/>
                </a:solidFill>
                <a:effectLst/>
                <a:latin typeface="Arial" panose="020B0604020202020204" pitchFamily="34" charset="0"/>
              </a:rPr>
              <a:t>Dadzie</a:t>
            </a:r>
            <a:r>
              <a:rPr lang="en-AU" b="0" i="0" dirty="0">
                <a:solidFill>
                  <a:srgbClr val="222222"/>
                </a:solidFill>
                <a:effectLst/>
                <a:latin typeface="Arial" panose="020B0604020202020204" pitchFamily="34" charset="0"/>
              </a:rPr>
              <a:t>, L. K., </a:t>
            </a:r>
            <a:r>
              <a:rPr lang="en-AU" b="0" i="0" dirty="0" err="1">
                <a:solidFill>
                  <a:srgbClr val="222222"/>
                </a:solidFill>
                <a:effectLst/>
                <a:latin typeface="Arial" panose="020B0604020202020204" pitchFamily="34" charset="0"/>
              </a:rPr>
              <a:t>Bukari</a:t>
            </a:r>
            <a:r>
              <a:rPr lang="en-AU" b="0" i="0" dirty="0">
                <a:solidFill>
                  <a:srgbClr val="222222"/>
                </a:solidFill>
                <a:effectLst/>
                <a:latin typeface="Arial" panose="020B0604020202020204" pitchFamily="34" charset="0"/>
              </a:rPr>
              <a:t>, I., Ameyaw, E. K., &amp; Yaya, S. (2020). Individual and contextual factors associated with disposal of children’s stools in Papua New Guinea: evidence from the 2016–2018 demographic and health survey. </a:t>
            </a:r>
            <a:r>
              <a:rPr lang="en-AU" b="0" i="1" dirty="0">
                <a:solidFill>
                  <a:srgbClr val="222222"/>
                </a:solidFill>
                <a:effectLst/>
                <a:latin typeface="Arial" panose="020B0604020202020204" pitchFamily="34" charset="0"/>
              </a:rPr>
              <a:t>BMC public health</a:t>
            </a:r>
            <a:r>
              <a:rPr lang="en-AU" b="0" i="0" dirty="0">
                <a:solidFill>
                  <a:srgbClr val="222222"/>
                </a:solidFill>
                <a:effectLst/>
                <a:latin typeface="Arial" panose="020B0604020202020204" pitchFamily="34" charset="0"/>
              </a:rPr>
              <a:t>, </a:t>
            </a:r>
            <a:r>
              <a:rPr lang="en-AU" b="0" i="1" dirty="0">
                <a:solidFill>
                  <a:srgbClr val="222222"/>
                </a:solidFill>
                <a:effectLst/>
                <a:latin typeface="Arial" panose="020B0604020202020204" pitchFamily="34" charset="0"/>
              </a:rPr>
              <a:t>20</a:t>
            </a:r>
            <a:r>
              <a:rPr lang="en-AU" b="0" i="0" dirty="0">
                <a:solidFill>
                  <a:srgbClr val="222222"/>
                </a:solidFill>
                <a:effectLst/>
                <a:latin typeface="Arial" panose="020B0604020202020204" pitchFamily="34" charset="0"/>
              </a:rPr>
              <a:t>, 1-11.</a:t>
            </a:r>
            <a:endParaRPr lang="en-US" dirty="0"/>
          </a:p>
        </p:txBody>
      </p:sp>
      <p:sp>
        <p:nvSpPr>
          <p:cNvPr id="4" name="Footer Placeholder 3">
            <a:extLst>
              <a:ext uri="{FF2B5EF4-FFF2-40B4-BE49-F238E27FC236}">
                <a16:creationId xmlns:a16="http://schemas.microsoft.com/office/drawing/2014/main" id="{8FCDB932-36A5-35F6-60A7-97BCF71DC7D9}"/>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362CC4D9-7589-A9E0-E4AB-098B2C0D2188}"/>
              </a:ext>
            </a:extLst>
          </p:cNvPr>
          <p:cNvSpPr>
            <a:spLocks noGrp="1"/>
          </p:cNvSpPr>
          <p:nvPr>
            <p:ph type="sldNum" sz="quarter" idx="12"/>
          </p:nvPr>
        </p:nvSpPr>
        <p:spPr/>
        <p:txBody>
          <a:bodyPr/>
          <a:lstStyle/>
          <a:p>
            <a:fld id="{BCDA5288-EBA7-5940-8E18-FDE03FAA6E41}" type="slidenum">
              <a:rPr lang="en-US" smtClean="0"/>
              <a:t>25</a:t>
            </a:fld>
            <a:endParaRPr lang="en-US"/>
          </a:p>
        </p:txBody>
      </p:sp>
    </p:spTree>
    <p:extLst>
      <p:ext uri="{BB962C8B-B14F-4D97-AF65-F5344CB8AC3E}">
        <p14:creationId xmlns:p14="http://schemas.microsoft.com/office/powerpoint/2010/main" val="1136838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2692E-1B76-2985-76CF-BFCCC6AF12AC}"/>
              </a:ext>
            </a:extLst>
          </p:cNvPr>
          <p:cNvSpPr>
            <a:spLocks noGrp="1"/>
          </p:cNvSpPr>
          <p:nvPr>
            <p:ph type="title"/>
          </p:nvPr>
        </p:nvSpPr>
        <p:spPr>
          <a:xfrm>
            <a:off x="317500" y="365125"/>
            <a:ext cx="11036300" cy="663575"/>
          </a:xfrm>
        </p:spPr>
        <p:txBody>
          <a:bodyPr>
            <a:normAutofit/>
          </a:bodyPr>
          <a:lstStyle/>
          <a:p>
            <a:r>
              <a:rPr lang="en-US" sz="2800" b="1" dirty="0"/>
              <a:t>You can also use google scholar to help you write the reference</a:t>
            </a:r>
          </a:p>
        </p:txBody>
      </p:sp>
      <p:sp>
        <p:nvSpPr>
          <p:cNvPr id="3" name="Content Placeholder 2">
            <a:extLst>
              <a:ext uri="{FF2B5EF4-FFF2-40B4-BE49-F238E27FC236}">
                <a16:creationId xmlns:a16="http://schemas.microsoft.com/office/drawing/2014/main" id="{C5EA471B-F093-8401-A300-6C89C51DEC9F}"/>
              </a:ext>
            </a:extLst>
          </p:cNvPr>
          <p:cNvSpPr>
            <a:spLocks noGrp="1"/>
          </p:cNvSpPr>
          <p:nvPr>
            <p:ph idx="1"/>
          </p:nvPr>
        </p:nvSpPr>
        <p:spPr>
          <a:xfrm>
            <a:off x="1667434" y="1936376"/>
            <a:ext cx="9686365" cy="4785099"/>
          </a:xfrm>
        </p:spPr>
        <p:txBody>
          <a:bodyPr/>
          <a:lstStyle/>
          <a:p>
            <a:r>
              <a:rPr lang="en-US" dirty="0"/>
              <a:t>Search for the article in google scholar</a:t>
            </a:r>
          </a:p>
          <a:p>
            <a:r>
              <a:rPr lang="en-US" dirty="0"/>
              <a:t>Click on the ‘cite’ button and select APA </a:t>
            </a:r>
          </a:p>
        </p:txBody>
      </p:sp>
      <p:sp>
        <p:nvSpPr>
          <p:cNvPr id="4" name="Footer Placeholder 3">
            <a:extLst>
              <a:ext uri="{FF2B5EF4-FFF2-40B4-BE49-F238E27FC236}">
                <a16:creationId xmlns:a16="http://schemas.microsoft.com/office/drawing/2014/main" id="{475A24BC-5C23-334B-4451-C13173010BE1}"/>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41479DF5-5CDD-A212-D22B-9727765FBB00}"/>
              </a:ext>
            </a:extLst>
          </p:cNvPr>
          <p:cNvSpPr>
            <a:spLocks noGrp="1"/>
          </p:cNvSpPr>
          <p:nvPr>
            <p:ph type="sldNum" sz="quarter" idx="12"/>
          </p:nvPr>
        </p:nvSpPr>
        <p:spPr/>
        <p:txBody>
          <a:bodyPr/>
          <a:lstStyle/>
          <a:p>
            <a:fld id="{BCDA5288-EBA7-5940-8E18-FDE03FAA6E41}" type="slidenum">
              <a:rPr lang="en-US" smtClean="0"/>
              <a:t>26</a:t>
            </a:fld>
            <a:endParaRPr lang="en-US"/>
          </a:p>
        </p:txBody>
      </p:sp>
    </p:spTree>
    <p:extLst>
      <p:ext uri="{BB962C8B-B14F-4D97-AF65-F5344CB8AC3E}">
        <p14:creationId xmlns:p14="http://schemas.microsoft.com/office/powerpoint/2010/main" val="485194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EA471B-F093-8401-A300-6C89C51DEC9F}"/>
              </a:ext>
            </a:extLst>
          </p:cNvPr>
          <p:cNvSpPr>
            <a:spLocks noGrp="1"/>
          </p:cNvSpPr>
          <p:nvPr>
            <p:ph idx="1"/>
          </p:nvPr>
        </p:nvSpPr>
        <p:spPr>
          <a:xfrm>
            <a:off x="838200" y="261257"/>
            <a:ext cx="10515600" cy="5915706"/>
          </a:xfrm>
        </p:spPr>
        <p:txBody>
          <a:bodyPr/>
          <a:lstStyle/>
          <a:p>
            <a:endParaRPr lang="en-US" dirty="0"/>
          </a:p>
        </p:txBody>
      </p:sp>
      <p:sp>
        <p:nvSpPr>
          <p:cNvPr id="4" name="Footer Placeholder 3">
            <a:extLst>
              <a:ext uri="{FF2B5EF4-FFF2-40B4-BE49-F238E27FC236}">
                <a16:creationId xmlns:a16="http://schemas.microsoft.com/office/drawing/2014/main" id="{475A24BC-5C23-334B-4451-C13173010BE1}"/>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41479DF5-5CDD-A212-D22B-9727765FBB00}"/>
              </a:ext>
            </a:extLst>
          </p:cNvPr>
          <p:cNvSpPr>
            <a:spLocks noGrp="1"/>
          </p:cNvSpPr>
          <p:nvPr>
            <p:ph type="sldNum" sz="quarter" idx="12"/>
          </p:nvPr>
        </p:nvSpPr>
        <p:spPr/>
        <p:txBody>
          <a:bodyPr/>
          <a:lstStyle/>
          <a:p>
            <a:fld id="{BCDA5288-EBA7-5940-8E18-FDE03FAA6E41}" type="slidenum">
              <a:rPr lang="en-US" smtClean="0"/>
              <a:t>27</a:t>
            </a:fld>
            <a:endParaRPr lang="en-US"/>
          </a:p>
        </p:txBody>
      </p:sp>
      <p:pic>
        <p:nvPicPr>
          <p:cNvPr id="7" name="Picture 6" descr="A screenshot of a computer&#10;&#10;Description automatically generated">
            <a:extLst>
              <a:ext uri="{FF2B5EF4-FFF2-40B4-BE49-F238E27FC236}">
                <a16:creationId xmlns:a16="http://schemas.microsoft.com/office/drawing/2014/main" id="{BC41E2E8-3B19-2CD8-1EEA-DAEA39F3F5F8}"/>
              </a:ext>
            </a:extLst>
          </p:cNvPr>
          <p:cNvPicPr>
            <a:picLocks noChangeAspect="1"/>
          </p:cNvPicPr>
          <p:nvPr/>
        </p:nvPicPr>
        <p:blipFill>
          <a:blip r:embed="rId2"/>
          <a:stretch>
            <a:fillRect/>
          </a:stretch>
        </p:blipFill>
        <p:spPr>
          <a:xfrm>
            <a:off x="440872" y="136525"/>
            <a:ext cx="11511642" cy="6721475"/>
          </a:xfrm>
          <a:prstGeom prst="rect">
            <a:avLst/>
          </a:prstGeom>
        </p:spPr>
      </p:pic>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651D2432-CDB0-7641-3DBE-874E7B6F1C20}"/>
                  </a:ext>
                </a:extLst>
              </p14:cNvPr>
              <p14:cNvContentPartPr/>
              <p14:nvPr/>
            </p14:nvContentPartPr>
            <p14:xfrm>
              <a:off x="311991" y="39266"/>
              <a:ext cx="2575440" cy="892800"/>
            </p14:xfrm>
          </p:contentPart>
        </mc:Choice>
        <mc:Fallback xmlns="">
          <p:pic>
            <p:nvPicPr>
              <p:cNvPr id="6" name="Ink 5">
                <a:extLst>
                  <a:ext uri="{FF2B5EF4-FFF2-40B4-BE49-F238E27FC236}">
                    <a16:creationId xmlns:a16="http://schemas.microsoft.com/office/drawing/2014/main" id="{651D2432-CDB0-7641-3DBE-874E7B6F1C20}"/>
                  </a:ext>
                </a:extLst>
              </p:cNvPr>
              <p:cNvPicPr/>
              <p:nvPr/>
            </p:nvPicPr>
            <p:blipFill>
              <a:blip r:embed="rId4"/>
              <a:stretch>
                <a:fillRect/>
              </a:stretch>
            </p:blipFill>
            <p:spPr>
              <a:xfrm>
                <a:off x="294351" y="21626"/>
                <a:ext cx="2611080" cy="9284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DE1103EC-B356-1A5D-1E50-ECB7C03AD47A}"/>
                  </a:ext>
                </a:extLst>
              </p14:cNvPr>
              <p14:cNvContentPartPr/>
              <p14:nvPr/>
            </p14:nvContentPartPr>
            <p14:xfrm>
              <a:off x="3367671" y="4762106"/>
              <a:ext cx="672120" cy="523080"/>
            </p14:xfrm>
          </p:contentPart>
        </mc:Choice>
        <mc:Fallback xmlns="">
          <p:pic>
            <p:nvPicPr>
              <p:cNvPr id="8" name="Ink 7">
                <a:extLst>
                  <a:ext uri="{FF2B5EF4-FFF2-40B4-BE49-F238E27FC236}">
                    <a16:creationId xmlns:a16="http://schemas.microsoft.com/office/drawing/2014/main" id="{DE1103EC-B356-1A5D-1E50-ECB7C03AD47A}"/>
                  </a:ext>
                </a:extLst>
              </p:cNvPr>
              <p:cNvPicPr/>
              <p:nvPr/>
            </p:nvPicPr>
            <p:blipFill>
              <a:blip r:embed="rId6"/>
              <a:stretch>
                <a:fillRect/>
              </a:stretch>
            </p:blipFill>
            <p:spPr>
              <a:xfrm>
                <a:off x="3350031" y="4744466"/>
                <a:ext cx="707760" cy="558720"/>
              </a:xfrm>
              <a:prstGeom prst="rect">
                <a:avLst/>
              </a:prstGeom>
            </p:spPr>
          </p:pic>
        </mc:Fallback>
      </mc:AlternateContent>
    </p:spTree>
    <p:extLst>
      <p:ext uri="{BB962C8B-B14F-4D97-AF65-F5344CB8AC3E}">
        <p14:creationId xmlns:p14="http://schemas.microsoft.com/office/powerpoint/2010/main" val="1390523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A screenshot of a computer&#10;&#10;Description automatically generated">
            <a:extLst>
              <a:ext uri="{FF2B5EF4-FFF2-40B4-BE49-F238E27FC236}">
                <a16:creationId xmlns:a16="http://schemas.microsoft.com/office/drawing/2014/main" id="{AC27BC72-1557-DE6A-11B1-7F3CE93F3E60}"/>
              </a:ext>
            </a:extLst>
          </p:cNvPr>
          <p:cNvPicPr>
            <a:picLocks noGrp="1" noChangeAspect="1"/>
          </p:cNvPicPr>
          <p:nvPr>
            <p:ph idx="1"/>
          </p:nvPr>
        </p:nvPicPr>
        <p:blipFill>
          <a:blip r:embed="rId2"/>
          <a:stretch>
            <a:fillRect/>
          </a:stretch>
        </p:blipFill>
        <p:spPr>
          <a:xfrm>
            <a:off x="244929" y="136525"/>
            <a:ext cx="11947071" cy="6584950"/>
          </a:xfrm>
        </p:spPr>
      </p:pic>
      <p:sp>
        <p:nvSpPr>
          <p:cNvPr id="4" name="Footer Placeholder 3">
            <a:extLst>
              <a:ext uri="{FF2B5EF4-FFF2-40B4-BE49-F238E27FC236}">
                <a16:creationId xmlns:a16="http://schemas.microsoft.com/office/drawing/2014/main" id="{702BA4C5-40AF-9040-7171-2CDC912BFD86}"/>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CC1BCC87-3A45-ABA8-FAF3-AD231B63FFDE}"/>
              </a:ext>
            </a:extLst>
          </p:cNvPr>
          <p:cNvSpPr>
            <a:spLocks noGrp="1"/>
          </p:cNvSpPr>
          <p:nvPr>
            <p:ph type="sldNum" sz="quarter" idx="12"/>
          </p:nvPr>
        </p:nvSpPr>
        <p:spPr/>
        <p:txBody>
          <a:bodyPr/>
          <a:lstStyle/>
          <a:p>
            <a:fld id="{BCDA5288-EBA7-5940-8E18-FDE03FAA6E41}" type="slidenum">
              <a:rPr lang="en-US" smtClean="0"/>
              <a:t>28</a:t>
            </a:fld>
            <a:endParaRPr lang="en-US"/>
          </a:p>
        </p:txBody>
      </p:sp>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D887E70A-C69E-6D4C-CD71-FF24C22C82F7}"/>
                  </a:ext>
                </a:extLst>
              </p14:cNvPr>
              <p14:cNvContentPartPr/>
              <p14:nvPr/>
            </p14:nvContentPartPr>
            <p14:xfrm>
              <a:off x="1696551" y="1441466"/>
              <a:ext cx="6597000" cy="1076040"/>
            </p14:xfrm>
          </p:contentPart>
        </mc:Choice>
        <mc:Fallback xmlns="">
          <p:pic>
            <p:nvPicPr>
              <p:cNvPr id="8" name="Ink 7">
                <a:extLst>
                  <a:ext uri="{FF2B5EF4-FFF2-40B4-BE49-F238E27FC236}">
                    <a16:creationId xmlns:a16="http://schemas.microsoft.com/office/drawing/2014/main" id="{D887E70A-C69E-6D4C-CD71-FF24C22C82F7}"/>
                  </a:ext>
                </a:extLst>
              </p:cNvPr>
              <p:cNvPicPr/>
              <p:nvPr/>
            </p:nvPicPr>
            <p:blipFill>
              <a:blip r:embed="rId4"/>
              <a:stretch>
                <a:fillRect/>
              </a:stretch>
            </p:blipFill>
            <p:spPr>
              <a:xfrm>
                <a:off x="1678911" y="1423826"/>
                <a:ext cx="6632640" cy="1111680"/>
              </a:xfrm>
              <a:prstGeom prst="rect">
                <a:avLst/>
              </a:prstGeom>
            </p:spPr>
          </p:pic>
        </mc:Fallback>
      </mc:AlternateContent>
    </p:spTree>
    <p:extLst>
      <p:ext uri="{BB962C8B-B14F-4D97-AF65-F5344CB8AC3E}">
        <p14:creationId xmlns:p14="http://schemas.microsoft.com/office/powerpoint/2010/main" val="2428096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E7BA1-DD62-B108-8769-7E950697CA80}"/>
              </a:ext>
            </a:extLst>
          </p:cNvPr>
          <p:cNvSpPr>
            <a:spLocks noGrp="1"/>
          </p:cNvSpPr>
          <p:nvPr>
            <p:ph type="title"/>
          </p:nvPr>
        </p:nvSpPr>
        <p:spPr/>
        <p:txBody>
          <a:bodyPr/>
          <a:lstStyle/>
          <a:p>
            <a:r>
              <a:rPr lang="en-US" b="1" dirty="0"/>
              <a:t>After class work</a:t>
            </a:r>
          </a:p>
        </p:txBody>
      </p:sp>
      <p:sp>
        <p:nvSpPr>
          <p:cNvPr id="3" name="Content Placeholder 2">
            <a:extLst>
              <a:ext uri="{FF2B5EF4-FFF2-40B4-BE49-F238E27FC236}">
                <a16:creationId xmlns:a16="http://schemas.microsoft.com/office/drawing/2014/main" id="{51E7F8FA-D7BD-5AAC-43B0-7F0F084AD1DC}"/>
              </a:ext>
            </a:extLst>
          </p:cNvPr>
          <p:cNvSpPr>
            <a:spLocks noGrp="1"/>
          </p:cNvSpPr>
          <p:nvPr>
            <p:ph idx="1"/>
          </p:nvPr>
        </p:nvSpPr>
        <p:spPr/>
        <p:txBody>
          <a:bodyPr/>
          <a:lstStyle/>
          <a:p>
            <a:pPr marL="0" indent="0">
              <a:buNone/>
            </a:pPr>
            <a:r>
              <a:rPr lang="en-US" dirty="0"/>
              <a:t>Write the full reference for the WHO fact sheet on </a:t>
            </a:r>
            <a:r>
              <a:rPr lang="en-US" dirty="0" err="1"/>
              <a:t>diarrhoeal</a:t>
            </a:r>
            <a:r>
              <a:rPr lang="en-US" dirty="0"/>
              <a:t> disease</a:t>
            </a:r>
          </a:p>
        </p:txBody>
      </p:sp>
      <p:sp>
        <p:nvSpPr>
          <p:cNvPr id="4" name="Footer Placeholder 3">
            <a:extLst>
              <a:ext uri="{FF2B5EF4-FFF2-40B4-BE49-F238E27FC236}">
                <a16:creationId xmlns:a16="http://schemas.microsoft.com/office/drawing/2014/main" id="{353D3CE1-764B-46AF-4B82-7198B4A82076}"/>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ACF3AC98-4D3F-FDA2-FCDE-38D19BD11D97}"/>
              </a:ext>
            </a:extLst>
          </p:cNvPr>
          <p:cNvSpPr>
            <a:spLocks noGrp="1"/>
          </p:cNvSpPr>
          <p:nvPr>
            <p:ph type="sldNum" sz="quarter" idx="12"/>
          </p:nvPr>
        </p:nvSpPr>
        <p:spPr/>
        <p:txBody>
          <a:bodyPr/>
          <a:lstStyle/>
          <a:p>
            <a:fld id="{BCDA5288-EBA7-5940-8E18-FDE03FAA6E41}" type="slidenum">
              <a:rPr lang="en-US" smtClean="0"/>
              <a:t>29</a:t>
            </a:fld>
            <a:endParaRPr lang="en-US"/>
          </a:p>
        </p:txBody>
      </p:sp>
    </p:spTree>
    <p:extLst>
      <p:ext uri="{BB962C8B-B14F-4D97-AF65-F5344CB8AC3E}">
        <p14:creationId xmlns:p14="http://schemas.microsoft.com/office/powerpoint/2010/main" val="2832723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E96A5-785B-1E5F-C5D4-148DBFF03D1C}"/>
              </a:ext>
            </a:extLst>
          </p:cNvPr>
          <p:cNvSpPr>
            <a:spLocks noGrp="1"/>
          </p:cNvSpPr>
          <p:nvPr>
            <p:ph type="title"/>
          </p:nvPr>
        </p:nvSpPr>
        <p:spPr/>
        <p:txBody>
          <a:bodyPr/>
          <a:lstStyle/>
          <a:p>
            <a:r>
              <a:rPr lang="en-US" dirty="0"/>
              <a:t>One way of notetaking suggested by the textbook</a:t>
            </a:r>
          </a:p>
        </p:txBody>
      </p:sp>
      <p:graphicFrame>
        <p:nvGraphicFramePr>
          <p:cNvPr id="6" name="Table 6">
            <a:extLst>
              <a:ext uri="{FF2B5EF4-FFF2-40B4-BE49-F238E27FC236}">
                <a16:creationId xmlns:a16="http://schemas.microsoft.com/office/drawing/2014/main" id="{4B2B3633-25D8-A6DD-1FA4-876E1FEE68C6}"/>
              </a:ext>
            </a:extLst>
          </p:cNvPr>
          <p:cNvGraphicFramePr>
            <a:graphicFrameLocks noGrp="1"/>
          </p:cNvGraphicFramePr>
          <p:nvPr>
            <p:ph idx="1"/>
            <p:extLst>
              <p:ext uri="{D42A27DB-BD31-4B8C-83A1-F6EECF244321}">
                <p14:modId xmlns:p14="http://schemas.microsoft.com/office/powerpoint/2010/main" val="3706179118"/>
              </p:ext>
            </p:extLst>
          </p:nvPr>
        </p:nvGraphicFramePr>
        <p:xfrm>
          <a:off x="838200" y="1825624"/>
          <a:ext cx="10515597" cy="3940174"/>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143612441"/>
                    </a:ext>
                  </a:extLst>
                </a:gridCol>
                <a:gridCol w="3505199">
                  <a:extLst>
                    <a:ext uri="{9D8B030D-6E8A-4147-A177-3AD203B41FA5}">
                      <a16:colId xmlns:a16="http://schemas.microsoft.com/office/drawing/2014/main" val="1253716516"/>
                    </a:ext>
                  </a:extLst>
                </a:gridCol>
                <a:gridCol w="3505199">
                  <a:extLst>
                    <a:ext uri="{9D8B030D-6E8A-4147-A177-3AD203B41FA5}">
                      <a16:colId xmlns:a16="http://schemas.microsoft.com/office/drawing/2014/main" val="4242862107"/>
                    </a:ext>
                  </a:extLst>
                </a:gridCol>
              </a:tblGrid>
              <a:tr h="1439020">
                <a:tc>
                  <a:txBody>
                    <a:bodyPr/>
                    <a:lstStyle/>
                    <a:p>
                      <a:r>
                        <a:rPr lang="en-US" dirty="0"/>
                        <a:t>Main Idea</a:t>
                      </a:r>
                    </a:p>
                  </a:txBody>
                  <a:tcPr/>
                </a:tc>
                <a:tc>
                  <a:txBody>
                    <a:bodyPr/>
                    <a:lstStyle/>
                    <a:p>
                      <a:r>
                        <a:rPr lang="en-US" dirty="0"/>
                        <a:t>My comments/questions </a:t>
                      </a:r>
                    </a:p>
                  </a:txBody>
                  <a:tcPr/>
                </a:tc>
                <a:tc>
                  <a:txBody>
                    <a:bodyPr/>
                    <a:lstStyle/>
                    <a:p>
                      <a:r>
                        <a:rPr lang="en-US" dirty="0"/>
                        <a:t>Answer to my comments/questions</a:t>
                      </a:r>
                    </a:p>
                  </a:txBody>
                  <a:tcPr/>
                </a:tc>
                <a:extLst>
                  <a:ext uri="{0D108BD9-81ED-4DB2-BD59-A6C34878D82A}">
                    <a16:rowId xmlns:a16="http://schemas.microsoft.com/office/drawing/2014/main" val="3981621919"/>
                  </a:ext>
                </a:extLst>
              </a:tr>
              <a:tr h="833718">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922341190"/>
                  </a:ext>
                </a:extLst>
              </a:tr>
              <a:tr h="833718">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43531236"/>
                  </a:ext>
                </a:extLst>
              </a:tr>
              <a:tr h="833718">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30973538"/>
                  </a:ext>
                </a:extLst>
              </a:tr>
            </a:tbl>
          </a:graphicData>
        </a:graphic>
      </p:graphicFrame>
      <p:sp>
        <p:nvSpPr>
          <p:cNvPr id="4" name="Footer Placeholder 3">
            <a:extLst>
              <a:ext uri="{FF2B5EF4-FFF2-40B4-BE49-F238E27FC236}">
                <a16:creationId xmlns:a16="http://schemas.microsoft.com/office/drawing/2014/main" id="{F6C6041B-9F6C-9B6A-FF08-B60EE3F9746D}"/>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EA160923-B5B7-0F5D-43E1-7F2061EFD9E8}"/>
              </a:ext>
            </a:extLst>
          </p:cNvPr>
          <p:cNvSpPr>
            <a:spLocks noGrp="1"/>
          </p:cNvSpPr>
          <p:nvPr>
            <p:ph type="sldNum" sz="quarter" idx="12"/>
          </p:nvPr>
        </p:nvSpPr>
        <p:spPr/>
        <p:txBody>
          <a:bodyPr/>
          <a:lstStyle/>
          <a:p>
            <a:fld id="{BCDA5288-EBA7-5940-8E18-FDE03FAA6E41}" type="slidenum">
              <a:rPr lang="en-US" smtClean="0"/>
              <a:t>3</a:t>
            </a:fld>
            <a:endParaRPr lang="en-US"/>
          </a:p>
        </p:txBody>
      </p:sp>
    </p:spTree>
    <p:extLst>
      <p:ext uri="{BB962C8B-B14F-4D97-AF65-F5344CB8AC3E}">
        <p14:creationId xmlns:p14="http://schemas.microsoft.com/office/powerpoint/2010/main" val="4180553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3DC77-5218-DD46-9A31-50907F40B454}"/>
              </a:ext>
            </a:extLst>
          </p:cNvPr>
          <p:cNvSpPr>
            <a:spLocks noGrp="1"/>
          </p:cNvSpPr>
          <p:nvPr>
            <p:ph type="ctrTitle"/>
          </p:nvPr>
        </p:nvSpPr>
        <p:spPr>
          <a:xfrm>
            <a:off x="1794540" y="707494"/>
            <a:ext cx="8206368" cy="337706"/>
          </a:xfrm>
        </p:spPr>
        <p:txBody>
          <a:bodyPr/>
          <a:lstStyle/>
          <a:p>
            <a:r>
              <a:rPr lang="en-US" sz="1839" dirty="0"/>
              <a:t>Making notes using a table</a:t>
            </a:r>
          </a:p>
        </p:txBody>
      </p:sp>
      <p:sp>
        <p:nvSpPr>
          <p:cNvPr id="3" name="Text Placeholder 2">
            <a:extLst>
              <a:ext uri="{FF2B5EF4-FFF2-40B4-BE49-F238E27FC236}">
                <a16:creationId xmlns:a16="http://schemas.microsoft.com/office/drawing/2014/main" id="{C23171F7-816F-2147-871C-F54BE8C80CB9}"/>
              </a:ext>
            </a:extLst>
          </p:cNvPr>
          <p:cNvSpPr>
            <a:spLocks noGrp="1"/>
          </p:cNvSpPr>
          <p:nvPr>
            <p:ph type="body" sz="quarter" idx="12"/>
          </p:nvPr>
        </p:nvSpPr>
        <p:spPr>
          <a:xfrm>
            <a:off x="1982763" y="1390208"/>
            <a:ext cx="8202354" cy="5125868"/>
          </a:xfrm>
        </p:spPr>
        <p:txBody>
          <a:bodyPr/>
          <a:lstStyle/>
          <a:p>
            <a:endParaRPr lang="en-US" dirty="0"/>
          </a:p>
        </p:txBody>
      </p:sp>
      <p:sp>
        <p:nvSpPr>
          <p:cNvPr id="4" name="Footer Placeholder 3">
            <a:extLst>
              <a:ext uri="{FF2B5EF4-FFF2-40B4-BE49-F238E27FC236}">
                <a16:creationId xmlns:a16="http://schemas.microsoft.com/office/drawing/2014/main" id="{528947FA-C40C-1341-B983-97FC8523A950}"/>
              </a:ext>
            </a:extLst>
          </p:cNvPr>
          <p:cNvSpPr>
            <a:spLocks noGrp="1"/>
          </p:cNvSpPr>
          <p:nvPr>
            <p:ph type="ftr" sz="quarter" idx="3"/>
          </p:nvPr>
        </p:nvSpPr>
        <p:spPr>
          <a:xfrm>
            <a:off x="1794540" y="215346"/>
            <a:ext cx="7936975" cy="337706"/>
          </a:xfrm>
        </p:spPr>
        <p:txBody>
          <a:bodyPr/>
          <a:lstStyle/>
          <a:p>
            <a:endParaRPr lang="en-US" dirty="0"/>
          </a:p>
        </p:txBody>
      </p:sp>
      <p:sp>
        <p:nvSpPr>
          <p:cNvPr id="5" name="Slide Number Placeholder 4">
            <a:extLst>
              <a:ext uri="{FF2B5EF4-FFF2-40B4-BE49-F238E27FC236}">
                <a16:creationId xmlns:a16="http://schemas.microsoft.com/office/drawing/2014/main" id="{3C6BF8E8-69C7-FF4D-94E0-27E70F3DE525}"/>
              </a:ext>
            </a:extLst>
          </p:cNvPr>
          <p:cNvSpPr>
            <a:spLocks noGrp="1"/>
          </p:cNvSpPr>
          <p:nvPr>
            <p:ph type="sldNum" sz="quarter" idx="4"/>
          </p:nvPr>
        </p:nvSpPr>
        <p:spPr/>
        <p:txBody>
          <a:bodyPr/>
          <a:lstStyle/>
          <a:p>
            <a:fld id="{E32CA18A-09E8-B346-9D1F-8EB2C340C7E4}" type="slidenum">
              <a:rPr lang="en-US" smtClean="0"/>
              <a:pPr/>
              <a:t>4</a:t>
            </a:fld>
            <a:endParaRPr lang="en-US" dirty="0"/>
          </a:p>
        </p:txBody>
      </p:sp>
      <p:graphicFrame>
        <p:nvGraphicFramePr>
          <p:cNvPr id="6" name="Table 5">
            <a:extLst>
              <a:ext uri="{FF2B5EF4-FFF2-40B4-BE49-F238E27FC236}">
                <a16:creationId xmlns:a16="http://schemas.microsoft.com/office/drawing/2014/main" id="{342494FA-34E2-1340-9817-5204879AAE95}"/>
              </a:ext>
            </a:extLst>
          </p:cNvPr>
          <p:cNvGraphicFramePr>
            <a:graphicFrameLocks noGrp="1"/>
          </p:cNvGraphicFramePr>
          <p:nvPr>
            <p:extLst>
              <p:ext uri="{D42A27DB-BD31-4B8C-83A1-F6EECF244321}">
                <p14:modId xmlns:p14="http://schemas.microsoft.com/office/powerpoint/2010/main" val="2211365884"/>
              </p:ext>
            </p:extLst>
          </p:nvPr>
        </p:nvGraphicFramePr>
        <p:xfrm>
          <a:off x="533400" y="1199641"/>
          <a:ext cx="11214101" cy="5526828"/>
        </p:xfrm>
        <a:graphic>
          <a:graphicData uri="http://schemas.openxmlformats.org/drawingml/2006/table">
            <a:tbl>
              <a:tblPr firstRow="1" firstCol="1" bandRow="1">
                <a:tableStyleId>{5C22544A-7EE6-4342-B048-85BDC9FD1C3A}</a:tableStyleId>
              </a:tblPr>
              <a:tblGrid>
                <a:gridCol w="2852837">
                  <a:extLst>
                    <a:ext uri="{9D8B030D-6E8A-4147-A177-3AD203B41FA5}">
                      <a16:colId xmlns:a16="http://schemas.microsoft.com/office/drawing/2014/main" val="2103387047"/>
                    </a:ext>
                  </a:extLst>
                </a:gridCol>
                <a:gridCol w="4622401">
                  <a:extLst>
                    <a:ext uri="{9D8B030D-6E8A-4147-A177-3AD203B41FA5}">
                      <a16:colId xmlns:a16="http://schemas.microsoft.com/office/drawing/2014/main" val="4186281484"/>
                    </a:ext>
                  </a:extLst>
                </a:gridCol>
                <a:gridCol w="3738863">
                  <a:extLst>
                    <a:ext uri="{9D8B030D-6E8A-4147-A177-3AD203B41FA5}">
                      <a16:colId xmlns:a16="http://schemas.microsoft.com/office/drawing/2014/main" val="3520804112"/>
                    </a:ext>
                  </a:extLst>
                </a:gridCol>
              </a:tblGrid>
              <a:tr h="350367">
                <a:tc>
                  <a:txBody>
                    <a:bodyPr/>
                    <a:lstStyle/>
                    <a:p>
                      <a:pPr>
                        <a:spcAft>
                          <a:spcPts val="0"/>
                        </a:spcAft>
                      </a:pPr>
                      <a:r>
                        <a:rPr lang="en-GB" sz="1600" dirty="0">
                          <a:effectLst/>
                          <a:latin typeface="Calibri" panose="020F0502020204030204" pitchFamily="34" charset="0"/>
                          <a:cs typeface="Calibri" panose="020F0502020204030204" pitchFamily="34" charset="0"/>
                        </a:rPr>
                        <a:t>What I am looking for</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AU" sz="1600" dirty="0">
                          <a:effectLst/>
                          <a:latin typeface="Calibri" panose="020F0502020204030204" pitchFamily="34" charset="0"/>
                          <a:ea typeface="Calibri" panose="020F0502020204030204" pitchFamily="34" charset="0"/>
                          <a:cs typeface="Calibri" panose="020F0502020204030204" pitchFamily="34" charset="0"/>
                        </a:rPr>
                        <a:t>Reading  1 (put the reference)</a:t>
                      </a:r>
                    </a:p>
                  </a:txBody>
                  <a:tcPr marL="45053" marR="45053" marT="0" marB="0"/>
                </a:tc>
                <a:tc>
                  <a:txBody>
                    <a:bodyPr/>
                    <a:lstStyle/>
                    <a:p>
                      <a:r>
                        <a:rPr lang="en-AU" sz="1600" dirty="0">
                          <a:effectLst/>
                          <a:latin typeface="Calibri" panose="020F0502020204030204" pitchFamily="34" charset="0"/>
                          <a:cs typeface="Calibri" panose="020F0502020204030204" pitchFamily="34" charset="0"/>
                        </a:rPr>
                        <a:t>Reading  2 (put the reference)</a:t>
                      </a:r>
                      <a:endParaRPr lang="en-AU"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5053" marR="45053" marT="0" marB="0"/>
                </a:tc>
                <a:extLst>
                  <a:ext uri="{0D108BD9-81ED-4DB2-BD59-A6C34878D82A}">
                    <a16:rowId xmlns:a16="http://schemas.microsoft.com/office/drawing/2014/main" val="3607335221"/>
                  </a:ext>
                </a:extLst>
              </a:tr>
              <a:tr h="1674246">
                <a:tc>
                  <a:txBody>
                    <a:bodyPr/>
                    <a:lstStyle/>
                    <a:p>
                      <a:pPr rtl="0" fontAlgn="base"/>
                      <a:r>
                        <a:rPr lang="en-AU" sz="1800" b="0" i="0" kern="1200" dirty="0">
                          <a:solidFill>
                            <a:schemeClr val="lt1"/>
                          </a:solidFill>
                          <a:effectLst/>
                          <a:latin typeface="+mn-lt"/>
                          <a:ea typeface="+mn-ea"/>
                          <a:cs typeface="+mn-cs"/>
                        </a:rPr>
                        <a:t>What diarrhoeal disease is</a:t>
                      </a:r>
                    </a:p>
                  </a:txBody>
                  <a:tcPr marL="45053" marR="45053" marT="0" marB="0"/>
                </a:tc>
                <a:tc>
                  <a:txBody>
                    <a:bodyPr/>
                    <a:lstStyle/>
                    <a:p>
                      <a:pPr>
                        <a:spcAft>
                          <a:spcPts val="0"/>
                        </a:spcAft>
                      </a:pPr>
                      <a:r>
                        <a:rPr lang="en-GB" sz="1600" dirty="0">
                          <a:effectLst/>
                          <a:latin typeface="Calibri" panose="020F0502020204030204" pitchFamily="34" charset="0"/>
                          <a:cs typeface="Calibri" panose="020F0502020204030204" pitchFamily="34" charset="0"/>
                        </a:rPr>
                        <a:t> My notes</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r>
                        <a:rPr lang="en-AU" sz="1600" dirty="0">
                          <a:effectLst/>
                          <a:latin typeface="Calibri" panose="020F0502020204030204" pitchFamily="34" charset="0"/>
                          <a:cs typeface="Calibri" panose="020F0502020204030204" pitchFamily="34" charset="0"/>
                        </a:rPr>
                        <a:t> My notes</a:t>
                      </a:r>
                      <a:endParaRPr lang="en-AU"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45053" marR="45053" marT="0" marB="0"/>
                </a:tc>
                <a:extLst>
                  <a:ext uri="{0D108BD9-81ED-4DB2-BD59-A6C34878D82A}">
                    <a16:rowId xmlns:a16="http://schemas.microsoft.com/office/drawing/2014/main" val="2740964224"/>
                  </a:ext>
                </a:extLst>
              </a:tr>
              <a:tr h="1285409">
                <a:tc>
                  <a:txBody>
                    <a:bodyPr/>
                    <a:lstStyle/>
                    <a:p>
                      <a:pPr>
                        <a:spcAft>
                          <a:spcPts val="0"/>
                        </a:spcAft>
                      </a:pPr>
                      <a:r>
                        <a:rPr lang="en-GB" sz="1600" dirty="0">
                          <a:effectLst/>
                          <a:latin typeface="Calibri" panose="020F0502020204030204" pitchFamily="34" charset="0"/>
                          <a:cs typeface="Calibri" panose="020F0502020204030204" pitchFamily="34" charset="0"/>
                        </a:rPr>
                        <a:t>How </a:t>
                      </a:r>
                      <a:r>
                        <a:rPr lang="en-GB" sz="1600" dirty="0" err="1">
                          <a:effectLst/>
                          <a:latin typeface="Calibri" panose="020F0502020204030204" pitchFamily="34" charset="0"/>
                          <a:cs typeface="Calibri" panose="020F0502020204030204" pitchFamily="34" charset="0"/>
                        </a:rPr>
                        <a:t>diarrohoeal</a:t>
                      </a:r>
                      <a:r>
                        <a:rPr lang="en-GB" sz="1600" dirty="0">
                          <a:effectLst/>
                          <a:latin typeface="Calibri" panose="020F0502020204030204" pitchFamily="34" charset="0"/>
                          <a:cs typeface="Calibri" panose="020F0502020204030204" pitchFamily="34" charset="0"/>
                        </a:rPr>
                        <a:t> disease is spread</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GB" sz="1600" dirty="0">
                          <a:effectLst/>
                          <a:latin typeface="Calibri" panose="020F0502020204030204" pitchFamily="34" charset="0"/>
                          <a:cs typeface="Calibri" panose="020F0502020204030204" pitchFamily="34" charset="0"/>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GB" sz="1600" dirty="0">
                          <a:effectLst/>
                          <a:latin typeface="Calibri" panose="020F0502020204030204" pitchFamily="34" charset="0"/>
                          <a:cs typeface="Calibri" panose="020F0502020204030204" pitchFamily="34" charset="0"/>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extLst>
                  <a:ext uri="{0D108BD9-81ED-4DB2-BD59-A6C34878D82A}">
                    <a16:rowId xmlns:a16="http://schemas.microsoft.com/office/drawing/2014/main" val="2720244054"/>
                  </a:ext>
                </a:extLst>
              </a:tr>
              <a:tr h="961121">
                <a:tc>
                  <a:txBody>
                    <a:bodyPr/>
                    <a:lstStyle/>
                    <a:p>
                      <a:pPr>
                        <a:spcAft>
                          <a:spcPts val="0"/>
                        </a:spcAft>
                      </a:pPr>
                      <a:r>
                        <a:rPr lang="en-AU" sz="1600" b="0" i="0" kern="1200" dirty="0">
                          <a:solidFill>
                            <a:schemeClr val="lt1"/>
                          </a:solidFill>
                          <a:effectLst/>
                          <a:latin typeface="+mn-lt"/>
                          <a:ea typeface="+mn-ea"/>
                          <a:cs typeface="+mn-cs"/>
                        </a:rPr>
                        <a:t>The signs and symptoms of diarrhoeal disease </a:t>
                      </a:r>
                      <a:r>
                        <a:rPr lang="en-GB" sz="1600" dirty="0">
                          <a:effectLst/>
                          <a:latin typeface="Calibri" panose="020F0502020204030204" pitchFamily="34" charset="0"/>
                          <a:cs typeface="Calibri" panose="020F0502020204030204" pitchFamily="34" charset="0"/>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GB" sz="1600">
                          <a:effectLst/>
                          <a:latin typeface="Calibri" panose="020F0502020204030204" pitchFamily="34" charset="0"/>
                          <a:cs typeface="Calibri" panose="020F0502020204030204" pitchFamily="34" charset="0"/>
                        </a:rPr>
                        <a:t> </a:t>
                      </a:r>
                      <a:endParaRPr lang="en-AU" sz="160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GB" sz="1600">
                          <a:effectLst/>
                          <a:latin typeface="Calibri" panose="020F0502020204030204" pitchFamily="34" charset="0"/>
                          <a:cs typeface="Calibri" panose="020F0502020204030204" pitchFamily="34" charset="0"/>
                        </a:rPr>
                        <a:t> </a:t>
                      </a:r>
                      <a:endParaRPr lang="en-AU" sz="160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extLst>
                  <a:ext uri="{0D108BD9-81ED-4DB2-BD59-A6C34878D82A}">
                    <a16:rowId xmlns:a16="http://schemas.microsoft.com/office/drawing/2014/main" val="2969896771"/>
                  </a:ext>
                </a:extLst>
              </a:tr>
              <a:tr h="12556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effectLst/>
                          <a:latin typeface="Calibri" panose="020F0502020204030204" pitchFamily="34" charset="0"/>
                          <a:cs typeface="Calibri" panose="020F0502020204030204" pitchFamily="34" charset="0"/>
                        </a:rPr>
                        <a:t> </a:t>
                      </a:r>
                      <a:r>
                        <a:rPr lang="en-AU" sz="1600" b="0" i="0" kern="1200" dirty="0">
                          <a:solidFill>
                            <a:schemeClr val="lt1"/>
                          </a:solidFill>
                          <a:effectLst/>
                          <a:latin typeface="+mn-lt"/>
                          <a:ea typeface="+mn-ea"/>
                          <a:cs typeface="+mn-cs"/>
                        </a:rPr>
                        <a:t>What community members can do in their home to prevent the spread of diarrhoeal disease </a:t>
                      </a:r>
                    </a:p>
                    <a:p>
                      <a:pPr>
                        <a:spcAft>
                          <a:spcPts val="0"/>
                        </a:spcAft>
                      </a:pP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GB" sz="1600" dirty="0">
                          <a:effectLst/>
                          <a:latin typeface="Calibri" panose="020F0502020204030204" pitchFamily="34" charset="0"/>
                          <a:cs typeface="Calibri" panose="020F0502020204030204" pitchFamily="34" charset="0"/>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tc>
                  <a:txBody>
                    <a:bodyPr/>
                    <a:lstStyle/>
                    <a:p>
                      <a:pPr>
                        <a:spcAft>
                          <a:spcPts val="0"/>
                        </a:spcAft>
                      </a:pPr>
                      <a:r>
                        <a:rPr lang="en-GB" sz="1600" dirty="0">
                          <a:effectLst/>
                          <a:latin typeface="Calibri" panose="020F0502020204030204" pitchFamily="34" charset="0"/>
                          <a:cs typeface="Calibri" panose="020F0502020204030204" pitchFamily="34" charset="0"/>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45053" marR="45053" marT="0" marB="0"/>
                </a:tc>
                <a:extLst>
                  <a:ext uri="{0D108BD9-81ED-4DB2-BD59-A6C34878D82A}">
                    <a16:rowId xmlns:a16="http://schemas.microsoft.com/office/drawing/2014/main" val="1555581829"/>
                  </a:ext>
                </a:extLst>
              </a:tr>
            </a:tbl>
          </a:graphicData>
        </a:graphic>
      </p:graphicFrame>
    </p:spTree>
    <p:extLst>
      <p:ext uri="{BB962C8B-B14F-4D97-AF65-F5344CB8AC3E}">
        <p14:creationId xmlns:p14="http://schemas.microsoft.com/office/powerpoint/2010/main" val="274243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7FB58-51A7-7445-BFEF-86D894940EA6}"/>
              </a:ext>
            </a:extLst>
          </p:cNvPr>
          <p:cNvSpPr>
            <a:spLocks noGrp="1"/>
          </p:cNvSpPr>
          <p:nvPr>
            <p:ph type="title"/>
          </p:nvPr>
        </p:nvSpPr>
        <p:spPr>
          <a:xfrm>
            <a:off x="4733633" y="1036446"/>
            <a:ext cx="5309315" cy="1356998"/>
          </a:xfrm>
        </p:spPr>
        <p:txBody>
          <a:bodyPr>
            <a:normAutofit/>
          </a:bodyPr>
          <a:lstStyle/>
          <a:p>
            <a:br>
              <a:rPr lang="en-US" dirty="0"/>
            </a:br>
            <a:endParaRPr lang="en-US" dirty="0"/>
          </a:p>
        </p:txBody>
      </p:sp>
      <p:pic>
        <p:nvPicPr>
          <p:cNvPr id="4" name="Content Placeholder 3">
            <a:extLst>
              <a:ext uri="{FF2B5EF4-FFF2-40B4-BE49-F238E27FC236}">
                <a16:creationId xmlns:a16="http://schemas.microsoft.com/office/drawing/2014/main" id="{30891E51-769E-904B-B9B2-A510D5643D5B}"/>
              </a:ext>
            </a:extLst>
          </p:cNvPr>
          <p:cNvPicPr>
            <a:picLocks noGrp="1" noChangeAspect="1"/>
          </p:cNvPicPr>
          <p:nvPr>
            <p:ph idx="1"/>
          </p:nvPr>
        </p:nvPicPr>
        <p:blipFill>
          <a:blip r:embed="rId3"/>
          <a:stretch>
            <a:fillRect/>
          </a:stretch>
        </p:blipFill>
        <p:spPr>
          <a:xfrm>
            <a:off x="1820180" y="404820"/>
            <a:ext cx="3828730" cy="5951532"/>
          </a:xfrm>
          <a:prstGeom prst="rect">
            <a:avLst/>
          </a:prstGeom>
        </p:spPr>
      </p:pic>
      <p:sp>
        <p:nvSpPr>
          <p:cNvPr id="3" name="Slide Number Placeholder 2">
            <a:extLst>
              <a:ext uri="{FF2B5EF4-FFF2-40B4-BE49-F238E27FC236}">
                <a16:creationId xmlns:a16="http://schemas.microsoft.com/office/drawing/2014/main" id="{C4BEE08F-6833-034E-8B74-6F784F0D8D01}"/>
              </a:ext>
            </a:extLst>
          </p:cNvPr>
          <p:cNvSpPr>
            <a:spLocks noGrp="1"/>
          </p:cNvSpPr>
          <p:nvPr>
            <p:ph type="sldNum" sz="quarter" idx="12"/>
          </p:nvPr>
        </p:nvSpPr>
        <p:spPr/>
        <p:txBody>
          <a:bodyPr/>
          <a:lstStyle/>
          <a:p>
            <a:fld id="{66DBF94E-C1F9-CA4C-A281-E9651CA790C4}" type="slidenum">
              <a:rPr lang="en-US" smtClean="0"/>
              <a:t>5</a:t>
            </a:fld>
            <a:endParaRPr lang="en-US"/>
          </a:p>
        </p:txBody>
      </p:sp>
      <p:sp>
        <p:nvSpPr>
          <p:cNvPr id="5" name="TextBox 4">
            <a:extLst>
              <a:ext uri="{FF2B5EF4-FFF2-40B4-BE49-F238E27FC236}">
                <a16:creationId xmlns:a16="http://schemas.microsoft.com/office/drawing/2014/main" id="{F44B4B29-8E70-A446-B33F-070D20BB4A9F}"/>
              </a:ext>
            </a:extLst>
          </p:cNvPr>
          <p:cNvSpPr txBox="1"/>
          <p:nvPr/>
        </p:nvSpPr>
        <p:spPr>
          <a:xfrm>
            <a:off x="5804828" y="627398"/>
            <a:ext cx="3565502" cy="5153334"/>
          </a:xfrm>
          <a:prstGeom prst="rect">
            <a:avLst/>
          </a:prstGeom>
          <a:noFill/>
        </p:spPr>
        <p:txBody>
          <a:bodyPr wrap="square" rtlCol="0">
            <a:spAutoFit/>
          </a:bodyPr>
          <a:lstStyle/>
          <a:p>
            <a:r>
              <a:rPr lang="en-US" sz="1729" b="1" dirty="0"/>
              <a:t>Annotate a text</a:t>
            </a:r>
          </a:p>
          <a:p>
            <a:endParaRPr lang="en-US" sz="1729" dirty="0"/>
          </a:p>
          <a:p>
            <a:pPr marL="300335" indent="-300335">
              <a:buFont typeface="Arial" panose="020B0604020202020204" pitchFamily="34" charset="0"/>
              <a:buChar char="•"/>
            </a:pPr>
            <a:r>
              <a:rPr lang="en-US" sz="2102" dirty="0"/>
              <a:t>Decide what you want to know from the text – what are you looking for? Annotate the text as you read</a:t>
            </a:r>
          </a:p>
          <a:p>
            <a:endParaRPr lang="en-US" sz="2102" dirty="0"/>
          </a:p>
          <a:p>
            <a:pPr marL="300335" indent="-300335">
              <a:buFont typeface="Arial" panose="020B0604020202020204" pitchFamily="34" charset="0"/>
              <a:buChar char="•"/>
            </a:pPr>
            <a:r>
              <a:rPr lang="en-US" sz="2102" dirty="0"/>
              <a:t>Make notes from your annotations</a:t>
            </a:r>
          </a:p>
          <a:p>
            <a:endParaRPr lang="en-US" sz="2102" dirty="0"/>
          </a:p>
          <a:p>
            <a:pPr marL="300335" indent="-300335">
              <a:buFont typeface="Arial" panose="020B0604020202020204" pitchFamily="34" charset="0"/>
              <a:buChar char="•"/>
            </a:pPr>
            <a:r>
              <a:rPr lang="en-US" sz="2102" dirty="0"/>
              <a:t>At the top of your notes, write down the reference to the text (so when you look back at your notes, you know which text it was)</a:t>
            </a:r>
          </a:p>
        </p:txBody>
      </p:sp>
    </p:spTree>
    <p:extLst>
      <p:ext uri="{BB962C8B-B14F-4D97-AF65-F5344CB8AC3E}">
        <p14:creationId xmlns:p14="http://schemas.microsoft.com/office/powerpoint/2010/main" val="3768973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a:t>
            </a:r>
          </a:p>
        </p:txBody>
      </p:sp>
      <p:sp>
        <p:nvSpPr>
          <p:cNvPr id="3" name="Content Placeholder 2"/>
          <p:cNvSpPr>
            <a:spLocks noGrp="1"/>
          </p:cNvSpPr>
          <p:nvPr>
            <p:ph idx="1"/>
          </p:nvPr>
        </p:nvSpPr>
        <p:spPr/>
        <p:txBody>
          <a:bodyPr/>
          <a:lstStyle/>
          <a:p>
            <a:r>
              <a:rPr lang="en-US" dirty="0"/>
              <a:t>Reading in depth means you can explain the key points of the article to somebody else </a:t>
            </a:r>
          </a:p>
          <a:p>
            <a:r>
              <a:rPr lang="en-US" dirty="0"/>
              <a:t>Writing notes about what you have read will allow to check whether you have understood the reading</a:t>
            </a:r>
          </a:p>
          <a:p>
            <a:endParaRPr lang="en-US" dirty="0"/>
          </a:p>
          <a:p>
            <a:endParaRPr lang="en-US" dirty="0"/>
          </a:p>
        </p:txBody>
      </p:sp>
      <p:sp>
        <p:nvSpPr>
          <p:cNvPr id="4" name="Footer Placeholder 3"/>
          <p:cNvSpPr>
            <a:spLocks noGrp="1"/>
          </p:cNvSpPr>
          <p:nvPr>
            <p:ph type="ftr" sz="quarter" idx="11"/>
          </p:nvPr>
        </p:nvSpPr>
        <p:spPr/>
        <p:txBody>
          <a:bodyPr/>
          <a:lstStyle/>
          <a:p>
            <a:r>
              <a:rPr lang="en-US"/>
              <a:t>Caroline Havery, UTS, </a:t>
            </a:r>
          </a:p>
        </p:txBody>
      </p:sp>
      <p:sp>
        <p:nvSpPr>
          <p:cNvPr id="5" name="Slide Number Placeholder 4"/>
          <p:cNvSpPr>
            <a:spLocks noGrp="1"/>
          </p:cNvSpPr>
          <p:nvPr>
            <p:ph type="sldNum" sz="quarter" idx="12"/>
          </p:nvPr>
        </p:nvSpPr>
        <p:spPr/>
        <p:txBody>
          <a:bodyPr/>
          <a:lstStyle/>
          <a:p>
            <a:fld id="{BCDA5288-EBA7-5940-8E18-FDE03FAA6E41}" type="slidenum">
              <a:rPr lang="en-US" smtClean="0"/>
              <a:t>6</a:t>
            </a:fld>
            <a:endParaRPr lang="en-US"/>
          </a:p>
        </p:txBody>
      </p:sp>
    </p:spTree>
    <p:extLst>
      <p:ext uri="{BB962C8B-B14F-4D97-AF65-F5344CB8AC3E}">
        <p14:creationId xmlns:p14="http://schemas.microsoft.com/office/powerpoint/2010/main" val="795896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77BF-42C8-996F-827A-2C534A681A4A}"/>
              </a:ext>
            </a:extLst>
          </p:cNvPr>
          <p:cNvSpPr>
            <a:spLocks noGrp="1"/>
          </p:cNvSpPr>
          <p:nvPr>
            <p:ph type="title"/>
          </p:nvPr>
        </p:nvSpPr>
        <p:spPr/>
        <p:txBody>
          <a:bodyPr/>
          <a:lstStyle/>
          <a:p>
            <a:r>
              <a:rPr lang="en-US" dirty="0"/>
              <a:t>After class work: make notes on the readings for assessment 1</a:t>
            </a:r>
          </a:p>
        </p:txBody>
      </p:sp>
      <p:sp>
        <p:nvSpPr>
          <p:cNvPr id="3" name="Content Placeholder 2">
            <a:extLst>
              <a:ext uri="{FF2B5EF4-FFF2-40B4-BE49-F238E27FC236}">
                <a16:creationId xmlns:a16="http://schemas.microsoft.com/office/drawing/2014/main" id="{FF76CBFE-BBFC-31B9-C4C5-F35650CB0600}"/>
              </a:ext>
            </a:extLst>
          </p:cNvPr>
          <p:cNvSpPr>
            <a:spLocks noGrp="1"/>
          </p:cNvSpPr>
          <p:nvPr>
            <p:ph idx="1"/>
          </p:nvPr>
        </p:nvSpPr>
        <p:spPr/>
        <p:txBody>
          <a:bodyPr/>
          <a:lstStyle/>
          <a:p>
            <a:pPr marL="0" indent="0">
              <a:buNone/>
            </a:pPr>
            <a:r>
              <a:rPr lang="en-US" dirty="0"/>
              <a:t>Make a table in your notebook like the table on slide 4 and begin to make your own notes</a:t>
            </a:r>
          </a:p>
          <a:p>
            <a:pPr marL="0" indent="0">
              <a:buNone/>
            </a:pPr>
            <a:endParaRPr lang="en-US" dirty="0"/>
          </a:p>
          <a:p>
            <a:pPr marL="0" indent="0">
              <a:buNone/>
            </a:pPr>
            <a:r>
              <a:rPr lang="en-US" dirty="0"/>
              <a:t>Remember you need to use your own words when you make notes- you cannot copy exactly from the reading</a:t>
            </a:r>
          </a:p>
        </p:txBody>
      </p:sp>
      <p:sp>
        <p:nvSpPr>
          <p:cNvPr id="4" name="Footer Placeholder 3">
            <a:extLst>
              <a:ext uri="{FF2B5EF4-FFF2-40B4-BE49-F238E27FC236}">
                <a16:creationId xmlns:a16="http://schemas.microsoft.com/office/drawing/2014/main" id="{5251A106-FF59-F26B-13B9-85DD81F17172}"/>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A44043E6-0041-7728-A95C-6FC8FCF8E0D7}"/>
              </a:ext>
            </a:extLst>
          </p:cNvPr>
          <p:cNvSpPr>
            <a:spLocks noGrp="1"/>
          </p:cNvSpPr>
          <p:nvPr>
            <p:ph type="sldNum" sz="quarter" idx="12"/>
          </p:nvPr>
        </p:nvSpPr>
        <p:spPr/>
        <p:txBody>
          <a:bodyPr/>
          <a:lstStyle/>
          <a:p>
            <a:fld id="{BCDA5288-EBA7-5940-8E18-FDE03FAA6E41}" type="slidenum">
              <a:rPr lang="en-US" smtClean="0"/>
              <a:t>7</a:t>
            </a:fld>
            <a:endParaRPr lang="en-US"/>
          </a:p>
        </p:txBody>
      </p:sp>
    </p:spTree>
    <p:extLst>
      <p:ext uri="{BB962C8B-B14F-4D97-AF65-F5344CB8AC3E}">
        <p14:creationId xmlns:p14="http://schemas.microsoft.com/office/powerpoint/2010/main" val="3895478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5E24B-97E0-F72D-3921-CC2214E47021}"/>
              </a:ext>
            </a:extLst>
          </p:cNvPr>
          <p:cNvSpPr>
            <a:spLocks noGrp="1"/>
          </p:cNvSpPr>
          <p:nvPr>
            <p:ph type="title"/>
          </p:nvPr>
        </p:nvSpPr>
        <p:spPr/>
        <p:txBody>
          <a:bodyPr/>
          <a:lstStyle/>
          <a:p>
            <a:r>
              <a:rPr lang="en-US" dirty="0"/>
              <a:t>Follow up on after class work: compare your notes</a:t>
            </a:r>
          </a:p>
        </p:txBody>
      </p:sp>
      <p:sp>
        <p:nvSpPr>
          <p:cNvPr id="3" name="Content Placeholder 2">
            <a:extLst>
              <a:ext uri="{FF2B5EF4-FFF2-40B4-BE49-F238E27FC236}">
                <a16:creationId xmlns:a16="http://schemas.microsoft.com/office/drawing/2014/main" id="{E9AACAC6-2E6F-3C0E-2FE4-3ED73007A7E2}"/>
              </a:ext>
            </a:extLst>
          </p:cNvPr>
          <p:cNvSpPr>
            <a:spLocks noGrp="1"/>
          </p:cNvSpPr>
          <p:nvPr>
            <p:ph idx="1"/>
          </p:nvPr>
        </p:nvSpPr>
        <p:spPr/>
        <p:txBody>
          <a:bodyPr/>
          <a:lstStyle/>
          <a:p>
            <a:pPr marL="0" indent="0">
              <a:buNone/>
            </a:pPr>
            <a:r>
              <a:rPr lang="en-US" dirty="0"/>
              <a:t>Did you make notes on all of the questions in the table?</a:t>
            </a:r>
          </a:p>
          <a:p>
            <a:pPr marL="0" indent="0">
              <a:buNone/>
            </a:pPr>
            <a:endParaRPr lang="en-US" dirty="0"/>
          </a:p>
          <a:p>
            <a:pPr marL="0" indent="0">
              <a:buNone/>
            </a:pPr>
            <a:r>
              <a:rPr lang="en-US" dirty="0"/>
              <a:t>Use your notes to explain to a partner what you have learned about </a:t>
            </a:r>
            <a:r>
              <a:rPr lang="en-US" dirty="0" err="1"/>
              <a:t>diarrhoeal</a:t>
            </a:r>
            <a:r>
              <a:rPr lang="en-US" dirty="0"/>
              <a:t> diseases</a:t>
            </a:r>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EDC41C7E-6A02-B979-8639-A186F5166F7C}"/>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D8848D30-D2F3-BFC9-AB48-3B315FCB174A}"/>
              </a:ext>
            </a:extLst>
          </p:cNvPr>
          <p:cNvSpPr>
            <a:spLocks noGrp="1"/>
          </p:cNvSpPr>
          <p:nvPr>
            <p:ph type="sldNum" sz="quarter" idx="12"/>
          </p:nvPr>
        </p:nvSpPr>
        <p:spPr/>
        <p:txBody>
          <a:bodyPr/>
          <a:lstStyle/>
          <a:p>
            <a:fld id="{BCDA5288-EBA7-5940-8E18-FDE03FAA6E41}" type="slidenum">
              <a:rPr lang="en-US" smtClean="0"/>
              <a:t>8</a:t>
            </a:fld>
            <a:endParaRPr lang="en-US"/>
          </a:p>
        </p:txBody>
      </p:sp>
    </p:spTree>
    <p:extLst>
      <p:ext uri="{BB962C8B-B14F-4D97-AF65-F5344CB8AC3E}">
        <p14:creationId xmlns:p14="http://schemas.microsoft.com/office/powerpoint/2010/main" val="360503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6E1E3-113E-7ED2-573E-8CAFC88EE4CF}"/>
              </a:ext>
            </a:extLst>
          </p:cNvPr>
          <p:cNvSpPr>
            <a:spLocks noGrp="1"/>
          </p:cNvSpPr>
          <p:nvPr>
            <p:ph type="title"/>
          </p:nvPr>
        </p:nvSpPr>
        <p:spPr/>
        <p:txBody>
          <a:bodyPr/>
          <a:lstStyle/>
          <a:p>
            <a:r>
              <a:rPr lang="en-US" dirty="0"/>
              <a:t>Referencing correctly</a:t>
            </a:r>
          </a:p>
        </p:txBody>
      </p:sp>
      <p:sp>
        <p:nvSpPr>
          <p:cNvPr id="3" name="Content Placeholder 2">
            <a:extLst>
              <a:ext uri="{FF2B5EF4-FFF2-40B4-BE49-F238E27FC236}">
                <a16:creationId xmlns:a16="http://schemas.microsoft.com/office/drawing/2014/main" id="{26B90C30-0569-0D5F-11CA-A91925E3548D}"/>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4300254B-C54A-F3D8-41EA-84435DD02C73}"/>
              </a:ext>
            </a:extLst>
          </p:cNvPr>
          <p:cNvSpPr>
            <a:spLocks noGrp="1"/>
          </p:cNvSpPr>
          <p:nvPr>
            <p:ph type="ftr" sz="quarter" idx="11"/>
          </p:nvPr>
        </p:nvSpPr>
        <p:spPr/>
        <p:txBody>
          <a:bodyPr/>
          <a:lstStyle/>
          <a:p>
            <a:r>
              <a:rPr lang="en-US"/>
              <a:t>Caroline Havery, UTS, </a:t>
            </a:r>
          </a:p>
        </p:txBody>
      </p:sp>
      <p:sp>
        <p:nvSpPr>
          <p:cNvPr id="5" name="Slide Number Placeholder 4">
            <a:extLst>
              <a:ext uri="{FF2B5EF4-FFF2-40B4-BE49-F238E27FC236}">
                <a16:creationId xmlns:a16="http://schemas.microsoft.com/office/drawing/2014/main" id="{AA038E43-209A-8436-288C-0DB3816959A2}"/>
              </a:ext>
            </a:extLst>
          </p:cNvPr>
          <p:cNvSpPr>
            <a:spLocks noGrp="1"/>
          </p:cNvSpPr>
          <p:nvPr>
            <p:ph type="sldNum" sz="quarter" idx="12"/>
          </p:nvPr>
        </p:nvSpPr>
        <p:spPr/>
        <p:txBody>
          <a:bodyPr/>
          <a:lstStyle/>
          <a:p>
            <a:fld id="{BCDA5288-EBA7-5940-8E18-FDE03FAA6E41}" type="slidenum">
              <a:rPr lang="en-US" smtClean="0"/>
              <a:t>9</a:t>
            </a:fld>
            <a:endParaRPr lang="en-US"/>
          </a:p>
        </p:txBody>
      </p:sp>
    </p:spTree>
    <p:extLst>
      <p:ext uri="{BB962C8B-B14F-4D97-AF65-F5344CB8AC3E}">
        <p14:creationId xmlns:p14="http://schemas.microsoft.com/office/powerpoint/2010/main" val="33742043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802</TotalTime>
  <Words>1314</Words>
  <Application>Microsoft Macintosh PowerPoint</Application>
  <PresentationFormat>Widescreen</PresentationFormat>
  <Paragraphs>190</Paragraphs>
  <Slides>29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.AppleSystemUIFont</vt:lpstr>
      <vt:lpstr>Arial</vt:lpstr>
      <vt:lpstr>Calibri</vt:lpstr>
      <vt:lpstr>Calibri Light</vt:lpstr>
      <vt:lpstr>Office Theme</vt:lpstr>
      <vt:lpstr>Making notes from readings and writing a full reference</vt:lpstr>
      <vt:lpstr>Read the text book section 2.1-2.4</vt:lpstr>
      <vt:lpstr>One way of notetaking suggested by the textbook</vt:lpstr>
      <vt:lpstr>Making notes using a table</vt:lpstr>
      <vt:lpstr> </vt:lpstr>
      <vt:lpstr>Key point</vt:lpstr>
      <vt:lpstr>After class work: make notes on the readings for assessment 1</vt:lpstr>
      <vt:lpstr>Follow up on after class work: compare your notes</vt:lpstr>
      <vt:lpstr>Referencing correctly</vt:lpstr>
      <vt:lpstr>Some questions about referencing</vt:lpstr>
      <vt:lpstr>What is referencing?</vt:lpstr>
      <vt:lpstr>Why reference?</vt:lpstr>
      <vt:lpstr>How do you reference</vt:lpstr>
      <vt:lpstr>What referencing system should you use?</vt:lpstr>
      <vt:lpstr> Two places where references appear in your assignment</vt:lpstr>
      <vt:lpstr>Activity </vt:lpstr>
      <vt:lpstr>PowerPoint Presentation</vt:lpstr>
      <vt:lpstr>PowerPoint Presentation</vt:lpstr>
      <vt:lpstr>PowerPoint Presentation</vt:lpstr>
      <vt:lpstr>PowerPoint Presentation</vt:lpstr>
      <vt:lpstr>Reference list</vt:lpstr>
      <vt:lpstr>How to write a full reference in APA 7 style </vt:lpstr>
      <vt:lpstr>You need</vt:lpstr>
      <vt:lpstr>Write the information in the correct APA 7 format</vt:lpstr>
      <vt:lpstr>PowerPoint Presentation</vt:lpstr>
      <vt:lpstr>You can also use google scholar to help you write the reference</vt:lpstr>
      <vt:lpstr>PowerPoint Presentation</vt:lpstr>
      <vt:lpstr>PowerPoint Presentation</vt:lpstr>
      <vt:lpstr>After class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for your assignments</dc:title>
  <dc:creator>Caroline Havery</dc:creator>
  <cp:lastModifiedBy>Caroline Havery</cp:lastModifiedBy>
  <cp:revision>27</cp:revision>
  <dcterms:created xsi:type="dcterms:W3CDTF">2017-03-18T02:27:38Z</dcterms:created>
  <dcterms:modified xsi:type="dcterms:W3CDTF">2023-09-08T06:49:25Z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2023-08-07T07:13:02Z</vt:lpwstr>
  </property>
  <property fmtid="{D5CDD505-2E9C-101B-9397-08002B2CF9AE}" pid="4" name="MSIP_Label_51a6c3db-1667-4f49-995a-8b9973972958_Method">
    <vt:lpwstr>Standard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e4c2c244-08bd-45c7-91f3-d02718532664</vt:lpwstr>
  </property>
  <property fmtid="{D5CDD505-2E9C-101B-9397-08002B2CF9AE}" pid="8" name="MSIP_Label_51a6c3db-1667-4f49-995a-8b9973972958_ContentBits">
    <vt:lpwstr>0</vt:lpwstr>
  </property>
</Properties>
</file>