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notesSlides/notesSlide2.xml" ContentType="application/vnd.openxmlformats-officedocument.presentationml.notesSlide+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ink/ink12.xml" ContentType="application/inkml+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9"/>
  </p:notesMasterIdLst>
  <p:sldIdLst>
    <p:sldId id="256" r:id="rId2"/>
    <p:sldId id="413" r:id="rId3"/>
    <p:sldId id="412" r:id="rId4"/>
    <p:sldId id="437" r:id="rId5"/>
    <p:sldId id="260" r:id="rId6"/>
    <p:sldId id="439" r:id="rId7"/>
    <p:sldId id="444" r:id="rId8"/>
    <p:sldId id="445" r:id="rId9"/>
    <p:sldId id="277" r:id="rId10"/>
    <p:sldId id="417" r:id="rId11"/>
    <p:sldId id="264" r:id="rId12"/>
    <p:sldId id="440" r:id="rId13"/>
    <p:sldId id="416" r:id="rId14"/>
    <p:sldId id="265" r:id="rId15"/>
    <p:sldId id="423" r:id="rId16"/>
    <p:sldId id="443" r:id="rId17"/>
    <p:sldId id="432" r:id="rId18"/>
    <p:sldId id="446" r:id="rId19"/>
    <p:sldId id="447" r:id="rId20"/>
    <p:sldId id="448" r:id="rId21"/>
    <p:sldId id="449" r:id="rId22"/>
    <p:sldId id="450" r:id="rId23"/>
    <p:sldId id="451" r:id="rId24"/>
    <p:sldId id="452" r:id="rId25"/>
    <p:sldId id="453" r:id="rId26"/>
    <p:sldId id="454" r:id="rId27"/>
    <p:sldId id="274"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269"/>
    <p:restoredTop sz="95694"/>
  </p:normalViewPr>
  <p:slideViewPr>
    <p:cSldViewPr snapToGrid="0" snapToObjects="1">
      <p:cViewPr varScale="1">
        <p:scale>
          <a:sx n="79" d="100"/>
          <a:sy n="79" d="100"/>
        </p:scale>
        <p:origin x="232" y="6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4T06:07:49.748"/>
    </inkml:context>
    <inkml:brush xml:id="br0">
      <inkml:brushProperty name="width" value="0.1" units="cm"/>
      <inkml:brushProperty name="height" value="0.1" units="cm"/>
      <inkml:brushProperty name="color" value="#33CCFF"/>
    </inkml:brush>
  </inkml:definitions>
  <inkml:trace contextRef="#ctx0" brushRef="#br0">0 1 24575,'0'0'0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4T06:07:33.816"/>
    </inkml:context>
    <inkml:brush xml:id="br0">
      <inkml:brushProperty name="width" value="0.1" units="cm"/>
      <inkml:brushProperty name="height" value="0.1" units="cm"/>
      <inkml:brushProperty name="color" value="#33CCFF"/>
    </inkml:brush>
  </inkml:definitions>
  <inkml:trace contextRef="#ctx0" brushRef="#br0">7149 102 24575,'-97'-3'0,"-1"1"0,1-1 0,0 1 0,-1-1 0,1 1 0,-1 0 0,1-1 0,0 1 0,-1-1 0,1 1 0,-1-1 0,1 1 0,0-1 0,-1 1 0,1-1 0,-1 1 0,1-1 0,0 1 0,-1 0 0,1-1 0,-1 1 0,1-1 0,-17 2 0,17 1 0,10 0 0,4 0 0,-4 1 0,-10-1 0,-19-1-410,43 0 0,-8 0 1,-8-1-1,-7 0 1,-5 0-1,-6-1 0,-3 0 1,-4 0-1,-2 0 1,-2 0-1,-1 0 0,0 0 1,2 0-1,1 0 1,2 1-1,4 0 1,4 0-1,5 1 0,6 0 1,7 1-1,7 0 1,8 1-1,10 1 0,10 1-87,-48 6 1,29 4-1,1-1 497,-6 1 0,3 0 0,0 0 879,6 1 1,1 1-1,2 0-879,-27 10 0,1 1 0,1 2 0,1 1 0,-4 2 0,2-2 0,4-1 0,4-1 872,15-6 0,5 0-872,-27 12 0,37-6 0,15 3 6708,1 13-6708,1 16 231,0 27-231,18-33 0,3 2 0,3 8 0,3 3 0,3 3 0,5 0 0,4-1 0,5 0 0,3-1 0,5-1 0,4-1 0,7-1 0,8 5 0,6 0 0,8 3 0,6 0 0,7 2 0,4-1 0,2-4 0,2-2 0,-2-6 0,0-2 0,1-3 0,0-2 0,-3-5 0,0 0 0,1-2 0,0 0 0,-5-4 0,0-1 0,-2-3 0,-1-1 0,-3-3 0,2 0 0,12 5 0,3 1 0,-15-10 0,1 1 0,2 0-215,4 2 1,2 0-1,1 0 215,7 3 0,3-1 0,-2-2 0,-6-4 0,0-1 0,1-3 0,6 1 0,1-3 0,3-1-515,8 1 0,2-2 0,3-2 515,-16-4 0,1-1 0,2-1 0,4 0-547,-6-1 0,2 0 0,3 0 1,1-1-1,1 1 547,7-1 0,2 1 0,2-1 0,0 0 0,2 0-470,-9-1 0,0 0 0,2 0 0,0 0 0,1 0 0,-2 0 470,1 0 0,0 0 0,0 0 0,0 0 0,0-1 0,-2 1 0,-2-2 0,-1 1 0,0-1 0,-1 0 0,0 0 0,-2-1-229,11 2 1,0-1-1,-2-1 1,-1 1-1,-2-2 229,12 1 0,-2-2 0,-2 0 0,-1 0 19,-6-2 1,-1-1-1,-2-1 1,-2 0-20,16-1 0,-4-2 0,0-1 0,-6-1 0,-1-2 0,-1 0 480,-5-1 0,-1-1 1,0 0-481,1-1 0,0 0 0,0 0 0,0 0 0,1-1 0,-1 1 0,-6-1 0,-1 1 0,-3 0 967,-5 0 1,-1 0-1,-4 0-967,16-4 0,-5 0 1075,-15 0 0,-4-1-1075,38-16 1403,-16-5-1403,-8-7 912,-9-3-912,-6-3 0,-1-10 0,-5-4 0,-19 16 0,-1-6 0,3-11 0,-2-3 0,0-5 0,-3-2 0,-1-4 0,-3 1 0,-7 6 0,-3 1 0,-4 3 0,-2 0 0,-2 0 0,-2 0 0,-3-1 0,-3 0 0,-3 2 0,-3 1 0,-4-4 0,-3 0 0,-4-4 0,-4-1 0,-4-5 0,-3-1 0,-5-3 0,-2 0 0,-6-2 0,-2 2 0,-2 1 0,-2 3 0,-3 1 0,-3 1 0,-5 0 0,-2 1 0,-2 5 0,0 1 0,-2 3 0,1 3 0,7 8 0,1 4 0,8 8 0,2 4 0,6 6 0,2 2 0,-24-14 0,13 12 0,11 12 0,5 7 0,2 6 0,-1 1 0,1 2 0,0 2 0,-1 0 0,1 2 0,-3 0 0,-1 0 0,-2 0 0,1 1 0,0 1 0,-2 0 0,-1 1 0,-3 0 0,2-1 0,-3 0 0,-6 0 0,-9-2 0,-8 1 0,2-1 0,11 0 0,15 0 0,12 0 0,6 0 0,1 0 0,0 0 0,0 0 0,-4 0 0,-5 0 0,-7 0 0,-4 0 0,2-1 0,4-1 0,9-1 0,0-1 0,1-2 0,2-1 0,-3-3 0,5 0 0,1 0 0,3 1 0,4 1 0,3 3 0,5 2 0,2 2 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4T06:07:38.851"/>
    </inkml:context>
    <inkml:brush xml:id="br0">
      <inkml:brushProperty name="width" value="0.1" units="cm"/>
      <inkml:brushProperty name="height" value="0.1" units="cm"/>
      <inkml:brushProperty name="color" value="#33CCFF"/>
    </inkml:brush>
  </inkml:definitions>
  <inkml:trace contextRef="#ctx0" brushRef="#br0">20443 1195 24575,'-38'-4'0,"-52"-6"0,3 1 0,-14 0 0,29 3 0,-6 0 0,-4 0 0,-3 0-1234,1 0 0,-5 0 0,-2 1 0,-2 0 0,0-1 1234,7 2 0,-1 0 0,-1-1 0,0 1 0,-1 0 0,0 1 0,0-1 0,-1 1 0,-1 0 0,1 0 0,1 0 0,2 1 0,-10-1 0,0 0 0,2 1 0,2-1 0,4 1 218,-5 0 0,2 0 1,5 1-1,4-1-218,-4 1 0,6-1 0,7 1 590,-4-1 0,10 1-590,-27 0 0,18 0 0,-15 2 1606,40 0 0,-3 0-1606,-4 0 0,-3 1 452,-7 1 1,-1-1-453,-2 1 0,-1 0 0,-7 1 0,0 0 0,7-1 0,2 0 0,10-1 0,0 1 0,-3-1 0,0 0 0,3-1 0,0 0 0,-7 0 0,-1 0 0,-9-1 0,-5-2 0,14-2 0,-5-2 0,-4-2-694,1 0 0,-4-2 1,-4 0-1,-3-2 694,1 0 0,-4-2 0,-3 0 0,-2-1 0,-1-1-702,4 1 0,-2-2 0,-2 0 1,-1 0-1,-2-2 0,-1 1 702,17 2 0,-1 0 0,-1-1 0,-2 1 0,1-2 0,-2 1 0,0 0 0,-1-1-424,5 1 1,-1 0 0,-2-1 0,1 1 0,-1-1 0,0 0 0,-1 0 0,1 0 0,1 1 423,-11-3 0,1 1 0,-1-1 0,0 0 0,1 1 0,-1-1 0,1 1 0,0 1 0,1-1 0,1 1 0,-1 0 0,0 1 0,0-1 0,2 2 0,0-1 0,2 1-285,-6 0 1,2 0-1,1 1 1,1 0 0,0 1-1,1 1 1,0 0 284,6 1 0,1 1 0,1 0 0,0 1 0,0 0 0,1 1 0,0 0-13,-9-1 1,0 1 0,0 0 0,1 1-1,2 1 1,2 0 12,-7 1 0,2 0 0,2 0 0,1 2 0,2-1 402,-11 1 1,1 1 0,2 0 0,4 2-403,13 0 0,2 1 0,2 1 0,1 1 997,-19 0 1,2 2-1,0 0-997,1 0 0,2 1 0,-1-1 0,2 1 0,1 0 0,-1-1 0,0 0 0,0 0 0,0-1 0,-1 0 0,1-1 0,-1 1 0,0 0 0,-1 0 0,1 0 0,2 1 0,1-1 0,0 0 0,0 1 0,1 0 0,0-1 0,5 1 0,0-1 0,-2-1 0,-8 1 0,-2-1 0,-4 0 376,12-1 0,-2 0 0,-2 0 0,-1-1-376,-5 0 0,-1-1 0,-1 1 0,-1-2 0,13 1 0,-2-1 0,0 0 0,0 0 0,0-1 0,2 1 0,0-1 0,1-1 0,-1 1 0,1-1 0,-17-1 0,0-1 0,0 0 0,1 0 0,2 1 0,0-1 0,0 0 0,2 0 0,7 1 0,1 0 0,1 1 0,0 0 576,4 0 0,3 0 1,-3 1-1,-4 2-576,-9 3 0,-7 3 0,-2 1 0,2 1 0,8 2 0,6 1 0,6 1 0,1 2 0,-4 0 178,-16 1 1,-5 0 0,4 2 0,13 5-179,-9 18 0,15 6 437,23-5 0,4 3-437,-8 9 0,1 5 0,0 4 0,4 3 0,8-4 0,5 0 1065,6-4 1,5 4-1066,1 23 0,4 11 0,9-9 0,1 9 0,3 3-500,2-13 1,2 3 0,0 3 0,2 0 499,0 7 0,1 1 0,1 1 0,1-1 0,2-3 0,2-1 0,1-1 0,0-1 0,1-7 0,0-1 0,1-1 0,1-1-119,0-3 1,1 0 0,0-1 0,2-1 118,2 23 0,1-2 0,3-3 0,1-9 0,2-2 0,2-3-49,1-7 1,2-2 0,1-3 48,8 20 0,3-6 0,-2-16 0,1-6 0,-1-11 0,0-4 1928,28 35-1928,2-3 1243,-8-11-1243,-6-12 171,3 0-171,9 2 0,17 9 0,-30-31 0,2-2 0,3-4 0,3-4 0,2-3 0,2-4 0,2-4 0,2-3 0,0-3 0,2-1 0,6-2 0,3-1 0,5 0 0,3 0 0,1 0 0,1-1 0,0-1 0,-1 0 0,-9-2 0,-2-2 0,-4-2 0,-1-2 0,0-2 0,0-3 0,1-3 0,1-2 0,3-2 0,-2-1 0,-2-1 0,-2 0 0,-3-1 0,-1 0 0,-7 2 0,-1-1 0,40-18 0,-8 1 0,-15 4 0,-9 2 0,-11 2 0,-2 0 0,2-1 0,1 3 0,1 4 0,2 4 0,3 3 0,18-1 0,-20 6 0,5 0 0,17-3 0,6 0 0,-13 3 0,3 0 0,1 1-309,6 0 0,2 0 0,2 1 309,7 1 0,3 2 0,2 0-487,-13 4 0,1 0 0,2 1 0,0 1 487,6 1 0,1 1 0,2 0 0,1 1 0,-12 0 0,2 1 0,0 0 0,1 0 0,0 0 0,-2 1 0,0 0 0,1 0 0,-1 1 0,-1-1 0,19 1 0,-1 1 0,-1 0 0,0-1 0,-3 1 0,-1-1 0,0 1 0,-2-1 0,-8 0 0,0 0 0,-3-1 0,0 1-226,18 0 1,-3-1 0,-2 1 225,-13-2 0,-1 0 0,-2 0 0,-2 0 0,-1-1 0,1 1 0,2 0 0,1 0 0,2 1 0,9 1 0,1 1 0,2 1-338,2 1 1,1 0-1,1 1 338,-2 0 0,1 0 0,-1 1 0,1 0 0,0 0 0,-1-1 0,-1 0 0,-1-1 0,2 0 0,-17-2 0,1 0 0,2-1 0,-1 0-167,1 0 1,1 0-1,0-1 1,1-1 166,4 0 0,0-1 0,1-1 0,1-1 0,5 1 0,1-2 0,1 0 0,0-2-83,0 0 1,0-1 0,1-1 0,1 1 82,-15-1 0,1 1 0,1-1 0,0 0 0,0 0 0,1 1 0,0 0 0,0-1 0,0 1 0,2 0-350,3 1 1,0-1-1,1 1 1,1 0-1,0 1 350,3-1 0,1 1 0,1 0 0,0 1 0,0-1 0,-1 1 0,1 0 0,0 1 0,0-1 0,-1 1 0,0 0 0,-1 0 0,0 1 0,0-1 0,-1 1 0,-3 0 0,-1 0 0,0 0 0,0-1 0,1 1 0,4 0 0,0 0 0,0 0 0,1 0 0,0-1 0,-14 0 0,1 0 0,0 0 0,0 0 0,-1-1 0,1-1 0,16 0 0,1-1 0,-1-1 0,-1 0 0,-1-2 0,-7 0 0,-1-1 0,0-1 0,-3-1 0,-2-2-18,6-4 1,-2-1-1,-3-3 1,-4-3 17,14-10 0,-4-3 0,-6-4 257,-13 0 1,-3-4-1,-4-2-257,-4-2 0,-3-4 0,-2-2 0,-2-4 0,-2-3 0,-1-3 0,1-8 0,0-3 0,-1-3 132,-9 12 0,0-3 0,-1-1 0,0 0-132,2-5 0,-1-1 0,1-1 0,-1 0 0,2-4 0,-1 0 0,1-1 0,0 1 0,-1 2 0,0-1 0,0 2 0,-1 0 0,0 4 0,-1 1 0,1 1 0,-1 1 637,10-15 0,1 2 0,-2 4-637,-5 11 0,-1 2 0,-1 3 566,14-18 0,-3 6-566,-10 13 0,-2 3 282,-7 11 0,-3 4-282,19-25 1684,-6 11-1684,-1 4 786,5-3-786,6-4 0,8 0 0,9-2 0,-3 6 0,-4 6 0,-15 15 0,-16 12 0,-12 9 0,-11 8 0,-6 3 0,-4 3 0,1 0 0,-1 0 0,1 0 0,0 0 0,1 0 0,0 0 0,0 1 0,2 0 0,1 4 0,3 6 0,4 8 0,3 10 0,6 12 0,4 5 0,2 1 0,-4-9 0,-7-11 0,-6-9 0,-5-7 0,-1-4 0,-1-1 0,0 1 0,0 0 0,3 0 0,2 2 0,3 1 0,3 0 0,6 2 0,8 1 0,7-1 0,3-1 0,-1-2 0,-8-3 0,-7-3 0,-7 0 0,-8-3 0,-2 0 0,-3 0 0,-1 0 0,-1 0 0,2 0 0,1 0 0,-2 0 0,0 0 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28T03:37:55.069"/>
    </inkml:context>
    <inkml:brush xml:id="br0">
      <inkml:brushProperty name="width" value="0.1" units="cm"/>
      <inkml:brushProperty name="height" value="0.1" units="cm"/>
      <inkml:brushProperty name="color" value="#AE198D"/>
      <inkml:brushProperty name="inkEffects" value="galaxy"/>
      <inkml:brushProperty name="anchorX" value="0"/>
      <inkml:brushProperty name="anchorY" value="0"/>
      <inkml:brushProperty name="scaleFactor" value="0.5"/>
    </inkml:brush>
  </inkml:definitions>
  <inkml:trace contextRef="#ctx0" brushRef="#br0">0 1 24575,'0'0'0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4T06:05:52.424"/>
    </inkml:context>
    <inkml:brush xml:id="br0">
      <inkml:brushProperty name="width" value="0.1" units="cm"/>
      <inkml:brushProperty name="height" value="0.1" units="cm"/>
      <inkml:brushProperty name="color" value="#33CCFF"/>
    </inkml:brush>
  </inkml:definitions>
  <inkml:trace contextRef="#ctx0" brushRef="#br0">7808 408 24575,'-95'-12'0,"1"1"0,0-1 0,0 0 0,-1 1 0,1-1 0,0 0 0,0 0 0,-1 1 0,1-1 0,0 0 0,0 0 0,-1 1 0,1-1 0,0 0 0,0 1 0,-1-1 0,-5 5 0,2 3 0,2 1 0,2 1 0,1 1 0,0 1 0,1-1 0,-2 1 0,0 0 0,-2-1 0,-2-2 0,-2 0 0,-4-3-518,14 0 1,-4-1-1,-3-2 1,-2 0 0,-2-2-1,-2 0 1,0-1 0,-2 1-1,0-1 1,1 0-1,0 0 1,1 1 0,1 0-1,3 1 1,2 1 0,3 1-1,4 2 1,3 1-1,5 2 352,-37 1 1,-1 2-1,2 2 1,3 1-1,8 2 1,8 1-1,12 0 1,14 1-1,17 0 2984,-28 16-2818,-3 4 0,3 0 0,-15 6-32,23-6 1,-9 3 0,-3 2 0,-2 0 31,10-3 0,-2 1 0,-1 1 0,0 0 0,1-1 0,1 1 0,0-1 0,0 1 0,3-1 0,4 0-42,-25 10 1,5-2 0,10-2 41,8-1 0,11-4 5809,-22 18-5809,27-9 0,18-3 0,8-2 2729,9-1-2729,7 3 214,8 2-214,4 7 0,4 8 0,9 4 0,7 2 0,15-4 0,21-3 0,25-7 0,-17-25 0,8-4 0,21-1 0,9-5-440,-15-4 0,4-3 0,3 0 440,9-2 0,4 0 0,-1-1 0,-2-2 0,1 0 0,-3 0-79,-8-1 0,-2 0 1,-6 0 78,12-2 0,-8 1 0,-24-1 0,-6 1 0,16-2 0,-26 0 0,4-3 1303,12-1-1303,20-3 253,13-1-253,-41 7 0,2 0 0,0 1 0,2 1 0,1 1 0,2 0 0,3 1 0,1 1 0,-3 1 0,0-1 0,1 1 0,0 0 0,2 1 0,1 0 0,11 1 0,5 2 0,14 1 0,3 1 0,-29-1 0,1-1 0,-2 1 0,30 2 0,-4 0 0,-20-2 0,-5-1 0,25 1 0,-27-2 0,-11-2 0,1 0 0,8-1 0,17 0 0,15 1 0,-41 0 0,1-1 0,1 1 0,0-1 0,-2-1 0,-1 0 0,0 0 0,-1-1 0,1 1 0,1-2 0,4 1 0,2-2 0,0 1 0,0 0 0,-2 0 0,-1-1 0,-4 1 0,-1 1 0,40-2 0,1 1 0,-44 2 0,2 0 0,9 0 0,2 0 0,7 1 0,3 0 0,6 0 0,1 0 0,4 0 0,1 0 0,0 0 0,0 0 0,-1 0 0,-1 0 0,-8-1 0,-2 1 0,-8-1 0,-2 1 0,-10-1 0,-3 1 0,42-2 0,2 0 0,-1-2 0,-5-3 0,-15-2 0,-13-4 0,-2-7 0,7-7 0,14-10 0,8-7 0,-4-5 0,-11 1 0,-21 5 0,-19 6 0,-16 7 0,-9 1 0,-4 1 0,-1-3 0,-3-4 0,-2-5 0,-1-4 0,-1 0 0,-1 2 0,-2 4 0,-3 0 0,-5-1 0,-5-1 0,-4 2 0,-6 3 0,-7 2 0,-3 4 0,-3 4 0,-3 5 0,-6 3 0,-14-1 0,-8 0 0,2 1 0,11 4 0,18 4 0,13 3 0,7 2 0,1 1 0,-1-1 0,3 2 0,5 0 0,5 2 0,4 0 0,3 0 0,0 0 0,2 0 0,0 0 0,-1 0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4T06:05:56.674"/>
    </inkml:context>
    <inkml:brush xml:id="br0">
      <inkml:brushProperty name="width" value="0.1" units="cm"/>
      <inkml:brushProperty name="height" value="0.1" units="cm"/>
      <inkml:brushProperty name="color" value="#33CCFF"/>
    </inkml:brush>
  </inkml:definitions>
  <inkml:trace contextRef="#ctx0" brushRef="#br0">18370 770 24575,'-84'-13'0,"1"1"0,-1 0 0,1 0 0,-1-1 0,1 2 0,-4-2 0,-9-1 0,10 2 0,-7-2 0,-6 0 0,-3-1 0,-1 0 0,2 1 0,2-1-1119,5 2 1,1 0 0,0 0 0,0 0 0,1 0 0,0 0 0,1 0 1118,1 1 0,1 0 0,1-1 0,-1 1 0,2 0 0,0 0 0,1 0 0,-8-1 0,1 0 0,1 1 0,1-1 0,2 1 0,2 0 57,-2 0 1,2 0-1,2 0 1,2 2-1,2-1-57,-9-1 0,2 1 0,2 0 0,2 1 165,4 0 1,1 2 0,1 0 0,1 0-166,-21 0 0,2 0 0,0 2 0,3 0 0,0 2 0,2 0 0,4 1 0,1 1 0,0 1 0,-3-1 0,-1 1 0,-3 1 0,19-1 0,-2 0 0,-2 1 0,-3-1-448,3 0 1,-3 0-1,-2 0 1,-2 0-1,-1-1 448,2 1 0,-1 0 0,-2-1 0,-1 1 0,-2-1 0,-2 1-64,3-1 0,-1 0 0,-2 0 0,-2 0 0,0 0 0,-1-1 0,0 1 64,6 0 0,-1 0 0,-1 0 0,-1 0 0,0-1 0,1 1 0,0 0 0,0 0 0,-9-1 0,0 1 0,0-1 0,1 1 0,0-1 0,1 0 0,1 1-122,4-1 1,0 0 0,1 1 0,0-1 0,2 0 0,1 0-1,3 1 122,-2-1 0,1 0 0,2 1 0,2-1 0,2 1 0,2-1-35,-23 0 1,4 0-1,3 0 1,2 1 34,12 0 0,2 0 0,2 0 0,1 1 452,-14-1 1,3 1-1,-1 0-452,-2 1 0,-1 0 0,0-1 0,-2 1 0,0-1 0,-1 1 0,17 0 0,-1 1 0,0-1 0,0 0 634,-1 1 0,0 0 0,0 0 0,-1 0-634,-1 0 0,0 0 0,-1 0 0,0 0 0,-5 0 0,0 0 0,-1 0 0,-1 0 243,-1 0 0,-2 0 1,1-1-1,-2 0-243,14 0 0,-1 0 0,0-1 0,-1 1 0,0-1 0,-4 1 0,-1-1 0,0 0 0,-1 0 0,0 0-230,-5 0 1,-1 0-1,0 0 1,-1 0-1,1 0 230,-2 0 0,0 0 0,0 0 0,-1 0 0,1 0 0,0 1 0,0-1 0,0 0 0,0 1 0,2 0 0,5-1 0,0 1 0,2-1 0,0 1 0,3 0-61,-12-1 1,2 1 0,2 0 0,3-1 60,-15 2 0,3-1 0,6 1 364,20 0 0,3 0 1,4 1-365,-12 1 0,5 1 895,18 1 0,3 1-895,-41 8 2816,-1 5-2816,47-7 0,-2 1 687,-7 3 0,-1 0-687,-4 1 0,-1 0 0,-3 0 0,0-1 0,5 0 0,1-1 0,-36 8 0,25-4 0,27-7 0,8-1 0,5 0 0,-10 4 0,-7 6 0,-1 3 0,-4 4 0,9 0 0,1 3 0,6 0 0,3 1 0,1 2 0,5-2 0,5-3 0,7-7 0,6-4 0,4-2 0,1 0 0,1 2 0,-1 3 0,1 5 0,-1 5 0,3 3 0,3-2 0,5-1 0,5-3 0,6-2 0,9 2 0,10 1 0,12 2 0,5-4 0,10-4 0,11-4 0,7-4 0,3-5 0,-4-4 0,-5-2 0,5-4 0,8 0 0,8-3 0,-2 0 0,-14 0 0,-19 1 0,-13 1 0,-4-1 0,7 0 0,18 2 0,18 0 0,-34 0 0,2 1 0,3 0 0,1 0 0,0 1 0,-1 0 0,-1 0 0,-1 1 0,-2-1 0,-1-1 0,2 1 0,1 0 0,2 0 0,1 0 0,1 0 0,1 0 0,-2 0 0,-1-1 0,-3 1 0,-3-1 0,36 0 0,-16-1 0,-11 0 0,-13-1 0,-5 0 0,11-3 0,4-3 0,6-5 0,-1-5 0,-11-7 0,-2-4 0,1-7 0,1-7 0,-1-7 0,-5-11 0,-10-12 0,-13-7 0,-14 0 0,-12 5 0,-9 10 0,-13 5 0,-15-2 0,-14 0 0,17 26 0,-5 1 0,-4 0 0,-2 2 0,-2 1 0,0 2 0,4 3 0,2 2 0,-18-7 0,27 15 0,22 10 0,10 5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4T06:05:59.876"/>
    </inkml:context>
    <inkml:brush xml:id="br0">
      <inkml:brushProperty name="width" value="0.1" units="cm"/>
      <inkml:brushProperty name="height" value="0.1" units="cm"/>
      <inkml:brushProperty name="color" value="#33CCFF"/>
    </inkml:brush>
  </inkml:definitions>
  <inkml:trace contextRef="#ctx0" brushRef="#br0">6777 261 24575,'-34'-6'0,"-29"-4"0,14 3 0,-6 1 0,-24-4 0,-9 1 0,15 2 0,-4 0 0,-4 1-673,6 0 0,-2 0 0,-4 0 0,0 0 673,-11 0 0,-3 0 0,-1 0 0,1 0 0,-1 0 0,-1 1 0,1-1 0,1 1 0,4 0 0,0 1 0,2-1 0,2 1-7,-13-1 1,4 1-1,4 1 7,13 0 0,3 0 0,3 0 0,-20 1 0,6-1 0,17 2 0,4 0 0,10 0 0,3 1 0,-33 0 1981,7 1-1981,-8 1 365,29-1 1,-5 0-366,-13 0 0,-6-1 0,15-1 0,-4 0 0,-1 0-311,-7-1 0,-1 0 1,-2 0 310,-5-1 0,-2 0 0,-3 0 0,18 0 0,-3 0 0,0 0 0,0-1-359,-1 1 1,1-1 0,-1 0 0,0 0 358,-5 1 0,0-1 0,0 0 0,3 1 0,-10-2 0,3 1 0,5 1 0,-19-1 0,3 0 0,29 3 0,1 0 0,1 1 0,-15 1 0,0 1 0,13 3 0,-3 2 0,5 0 0,-3 2 0,6 3 432,10 5 0,6 2-432,-8 12 1501,2 3-1501,2 5 0,4 8 0,1 14 0,9 7 0,11 1 0,13-3 0,12-7 0,16-3 0,25-1 0,4-25 0,12-3 0,33 4 0,13-3-573,-15-8 0,6-1 0,3-2 573,-14-4 0,3-1 0,2 0 0,0-2 0,3-1 0,2-1 0,0 0 0,-2-2 0,-6-1 0,-1-1 0,-2 0 0,-2-2-63,12 1 1,-4-2 0,-4 0 62,16-1 0,-10-2 0,-25 0 0,-5-1 0,-5-1 0,-1 0 0,46-5 0,2 0 0,-33 6 0,6-1 0,-6 1 0,5 0 0,3-1 133,14 0 0,4 0 0,2 0-133,-18 1 0,2 0 0,0 0 0,-1 0 0,-2 0 0,-1 0 0,0 0 0,0-1 0,21 1 0,-1-1 0,2-1 0,-19 2 0,1-1 0,2 1 0,0-2-479,9 0 1,2 0 0,1 0 0,1-1 478,4-1 0,1 1 0,1-1 0,-1 0 0,-2-1 0,0 0 0,-1 0 0,-2-1-195,-8 1 0,-2-1 0,-3-1 0,-2 1 195,5-3 0,-3 0 0,-6 0 0,10-5 0,-11 0 0,17-11 1117,-38 3-1117,-18 4 2146,-8 3-2146,7-4 937,6-4-937,6-2 0,5-3 0,-1 1 0,-1 2 0,0 2 0,-2 1 0,-7 4 0,-9 3 0,-11 5 0,-9 5 0,-7 4 0,-16-1 0,9 3 0,-11-3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4T06:06:03.624"/>
    </inkml:context>
    <inkml:brush xml:id="br0">
      <inkml:brushProperty name="width" value="0.1" units="cm"/>
      <inkml:brushProperty name="height" value="0.1" units="cm"/>
      <inkml:brushProperty name="color" value="#33CCFF"/>
    </inkml:brush>
  </inkml:definitions>
  <inkml:trace contextRef="#ctx0" brushRef="#br0">7659 1520 24575,'-22'-16'0,"-15"-13"0,-27-19 0,21 17 0,-4-2 0,-9-6 0,-2-2 0,-2-2 0,1-1 0,3 0 0,3 0 0,8 3 0,5 1 0,-13-26 0,22 12 0,16 11 0,7 3 0,4 1 0,2 2 0,1 3 0,1 5 0,0 5 0,0 6 0,0 4 0,0 2 0,0-1 0,0-2 0,1-2 0,0-3 0,2-4 0,0-2 0,0 1 0,-1 0 0,-1 4 0,-1 2 0,0 0 0,-1 1 0,-5-6 0,-7-5 0,-15-6 0,-21-3 0,-37-3 0,18 17 0,-8 2 0,12 6 0,-3 0 0,-3 1-265,-11 0 1,-2 0 0,-1 1 264,0 1 0,0 1 0,2 2 0,7 2 0,2 1 0,3 1 0,-19-1 0,7 3 0,20 2 0,4 1 0,-29 0 0,18 3 0,-8 2 0,-7 0 0,-20 2 0,10-1 0,15-1 0,-1 0 0,7 0 0,-10 1 0,1-1 0,14 0 0,6-2 0,6 1 396,-1-1 1,-2 0-397,-9 0 0,-5 1 0,-12 0 0,-5-1 0,21 0 0,-1 0 0,-3 0-298,-10 0 1,-2 0-1,0 0 298,0 0 0,-1 0 0,1 0 0,-1 1 0,1-1 0,1 1 0,7 0 0,3 0 0,1 1 0,-21 2 0,3 0 0,9 1 0,4 1 0,9-1 0,2 1 0,2 0 0,1-1 0,3 0 0,1 0 0,1-2 0,0 1 446,-2-1 1,-1 1-447,-3 0 0,-2-1 0,-1 2 0,1-1 0,6 0 0,4-1 0,-37 5 0,28-2 0,16-1 0,3 1 0,2-1 0,-1 2 0,1 2 0,-5 4 0,-7 8 0,-7 9 0,-7 9 0,-8 11 0,37-21 0,-1 2 0,0 2 0,0 1 0,1 3 0,2 1 0,3-1 0,1 0 0,-25 39 0,11-5 0,10-8 0,9-7 0,8-8 0,4-3 0,5 1 0,5-2 0,2-5 0,4-7 0,5-9 0,7-7 0,16-4 0,29-4 0,-6-5 0,7-3 0,21 1 0,8-2 0,-19 0 0,3-1 0,2 0-371,12 0 0,3 0 1,2 0 370,5 1 0,1-1 0,3 1-484,-16-1 1,2 0 0,2 0 0,0 0 483,7 0 0,1 0 0,0 0 0,2 0 0,3 0 0,0-1 0,1 1 0,1 0 0,0 0 0,2-1 0,-1 1 0,-1 0 0,-5 0 0,0 0 0,-1 1 0,0 0 0,-1-1 0,0 1 0,0 0 0,-2-1 0,-4 1 0,-1 0 0,-1 0 0,1 0 0,0 0 0,0 1 0,0-1 0,-1 0 0,0 0 0,0 0 0,-1 0 0,0-1-259,-3 1 0,-1 0 0,0 0 0,-1-1 259,20 1 0,-1-1 0,-3 0-111,-12-1 0,-2-1 1,-3-1 110,25-3 0,-4-1 0,-15-1 0,-2-2 461,-7-1 0,-2 0-461,-6 0 0,-1 0 941,-5 1 1,0 1-942,-1-1 0,0 2 596,-4 0 0,0 1-596,0 1 0,0 0 208,-2 1 0,-1 1-208,0-1 0,1 1 0,2-1 0,0 1 0,-1-1 0,0-1 0,-2 1 0,-1 0 0,33-5 0,-17-1 0,-16 1 0,-8 0 0,1 1 0,1-1 0,5-2 0,-2 2 0,-8 1 0,-12 4 0,-13 2 0,-8 2 0,-5 1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4T06:06:07.443"/>
    </inkml:context>
    <inkml:brush xml:id="br0">
      <inkml:brushProperty name="width" value="0.1" units="cm"/>
      <inkml:brushProperty name="height" value="0.1" units="cm"/>
      <inkml:brushProperty name="color" value="#33CCFF"/>
    </inkml:brush>
  </inkml:definitions>
  <inkml:trace contextRef="#ctx0" brushRef="#br0">7864 339 24575,'-45'-12'0,"-19"-2"0,16 5 0,-7-1 0,-17-1 0,-8-2 0,16 4 0,-4-1 0,-2-1-392,-9-1 0,-2 0 1,-2 0 391,-2-1 0,0 1 0,-1 0 0,2 1 0,-1 0 0,1 2 0,4 0 0,1 2 0,0 0 0,1 1 0,1 1 0,-1 1 0,0-1 0,-1 1 0,1-1 0,-1 0 0,0 0 0,0 1 0,-2 0 0,0 0 0,0 0 0,4 0 0,0 0 0,0 1 0,-2 0 0,-1 0 0,1 0 0,0 1 0,1 0 0,0-1 0,1 1 0,0 0 0,1-1 60,4 1 0,1 0 0,2 0-60,-22 0 0,5 0 0,12 0 0,4 1 0,14 0 0,3 0 0,-43 0 0,2-1 883,-5 1-883,47 1 0,0-1 56,-1 1 0,0-1-56,-3 1 0,-1 0 0,-1 0 0,0 0 0,-4-1 0,-1 1 0,-2-1 0,-1 1 0,-5-1 0,-2 2 0,-5-1 0,0 1 0,3 0 0,1-1 0,2 1 0,2-1 0,8 0 0,3 0 0,6 0 0,0 0 0,-45 0 0,14 0 0,4 0 0,4 0 0,-4 0 0,-2 1 0,-3 1 0,-3 3 0,-7 7 0,41-2 0,0 2 0,-3 3 0,-1 2 0,-2 3 0,0 1 0,5 0 0,1 2 0,3 2 0,3 1 0,3 0 0,3 2 0,-30 28 0,9 1 0,10-1 0,1 6 0,4 7 0,0 12 0,2 8 0,24-43 0,1 1 0,-1 4 0,1 1 0,0 5 0,2 2 0,1 7 0,3 3 0,2 3 0,3 1 0,1-5 0,6 10 0,12-7 0,7 13 0,4 6 0,3-2 0,0-11 0,6 4 0,1-8 0,6 7-321,-3 2 1,4 11-1,2 3 1,3-7-1,2-12 321,12-6 0,4-12 0,0-2 0,-2-1 0,0-2 0,0-2-62,-3-4 0,0-1 0,-1-2 62,19 12 0,-1-4 0,-6-8 0,-1-4 0,-5-6 0,0-5 0,-2-5 0,-1-4 0,3-2 0,1-2 793,9 0 1,3-4-794,13 0 0,3-3 0,4-2 0,3-3 0,-30-3 0,1-1 0,0-2 0,31-1 0,-2-4 0,-5-1 0,-1-2 0,5-4 0,1-2 0,-5-1 0,0-2 0,2-2 0,0-1 0,-5-1 0,-2 0 101,-10 1 0,0 0-101,-3-2 0,0 1 0,-5 1 0,-1 0 0,2 0 0,-1 0 0,-1 1 0,0 1 0,0 2 0,2-1 0,3 1 0,1 0 0,5 0 0,2 0 0,5 0 0,1-1 0,-2 1 0,0-1 0,-2 2 0,-2 0 0,-5 1 0,0 0 0,-3 1 0,0 0 0,1 0 0,-1 0 0,0 2 0,0 0 0,-2 1 0,0 2 0,0 2 0,0 1 0,-4 1 0,-1 1 0,-6 2 0,-2 0 0,38-1 0,-28 2 0,-17 1 0,-8 1 0,-6 2 0,0 1 0,0 2 0,16 2 0,19 4 0,24 4 0,-38-7 0,2 0 0,9 1 0,3-2 0,9 0 0,1-1 0,-2-1 0,0-3 0,-7-2 0,-5-3 0,27-6 0,-30-11 0,-6-10 0,3-8 0,17-14 0,-37 24 0,1-2 0,2 0 0,-1-1 0,37-27 0,-12 6 0,-11 4 0,-6 1 0,-2-7 0,-1-4 0,-4-9 0,-4-4 0,-7-10 0,-8-9 0,-9-8 0,-12 45 0,-1 0 0,-2-47 0,-5 6 0,-3 10 0,-5 7 0,-2 3 0,-2 6 0,-2-2 0,-4-1 0,-5-5 0,-3-1 0,-2 2 0,1 8 0,-1 6 0,-5 3 0,-1 6 0,-4 0 0,-6 3 0,-8-2 0,-7-1 0,1 7 0,5 9 0,10 14 0,-17 16 0,35 0 0,-9 11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4T06:06:15.706"/>
    </inkml:context>
    <inkml:brush xml:id="br0">
      <inkml:brushProperty name="width" value="0.1" units="cm"/>
      <inkml:brushProperty name="height" value="0.1" units="cm"/>
      <inkml:brushProperty name="color" value="#33CCFF"/>
    </inkml:brush>
  </inkml:definitions>
  <inkml:trace contextRef="#ctx0" brushRef="#br0">23546 2545 24575,'-36'-2'0,"-16"-2"0,-22-3 0,18 1 0,-6-2 0,-15-1 0,-5 0 0,18 1 0,-3 1 0,-2 0-312,-9-1 1,-2 0 0,1 0 311,-1 1 0,1-1 0,2 1 76,8 0 1,1 0-1,3 1-76,-12-3 0,6 0-3275,10 0 0,4 0 3275,-40-9 0,3-1 0,32 7 0,0-1 235,6 1 1,2 0-236,1-1 0,1 0 0,-36-13 0,31-15 0,6-4 6784,-2-7-6784,3-1 0,5-1 0,16-3 0,5-4 0,6 2 0,7-1 0,4-3 0,3-1 0,0-8 0,-1-1 0,-2-4 0,-1 1 0,-1 0 0,-2-3 0,-2-6 0,-8-7 0,-6-1 0,-8 4 0,-2 12 0,1 16 0,4 15 0,6 17 0,4 10 0,1 7 0,-3 4 0,-11 1 0,-13 1 0,-19-3 0,-18-3 0,34 4 0,-4 0 0,-9-2 0,-4-1 0,-10-1 0,-4-1 0,-13-1 0,-4 0-288,26 3 1,-1 1-1,-2 0 288,-6-1 0,0 1 0,-1 0 0,0 1 0,-1 0 0,1 2 0,4 0 0,0 2 0,3 1 0,-24-1 0,5 3 0,14 1 0,5 0 0,8 1 0,3 0 0,2 0 0,0 1 0,-5-1 0,-1 1 0,0-1 0,0 1 431,-4-1 1,1 1-432,-3-1 0,1 0 0,-1 0 0,-1 0 0,0 1 0,0-1 0,6 1 0,2 0 0,3 0 0,1 1 0,1 0 0,-1 0 0,-7 1 0,-1-1 0,-8 0 0,-3 1 0,-12-1 0,-3 0-164,28 0 1,0-1 0,-1 0 163,1 1 0,1-1 0,0 0 0,-31-1 0,4 1 0,12 0 0,4 0 0,9 0 0,2 0 0,7 1 0,0 1 0,1 0 0,-1 2 0,-9 0 0,-4 1 0,-10 2 0,-4 1 0,21-3 0,-1 1 0,1 0 0,-31 4 0,2 0 0,9-2 0,5 0 0,12-2 0,5-1 245,10-1 0,2 0-245,0-1 0,-1 0 0,2-1 0,-1-1 0,-5 0 0,-1 0 0,-8 0 0,-3-1 0,-20 0 0,-7-1-573,16 0 1,-6-1 0,-3 0 572,10-1 0,-3 0 0,-2 0 0,-2-1-430,9 0 1,-2 0 0,-1 0-1,0-1 1,1 0 429,-19 0 0,0-2 0,1 1 0,2 0 0,8 0 0,1-1 0,3 1 0,1 0-149,-11 0 0,4 0 0,3 0 149,16 2 0,4 0 0,1 0 0,-20 0 0,3 1 0,7 1 0,1 1 739,2-1 1,0 1-740,3 1 0,-1-1 0,-9 2 0,-3-1 0,-11 2 0,-6-1 174,16 0 0,-5-1 0,-3 1-174,10-2 0,-4 0 0,-1 0 0,-1-1 0,-6 0 0,-3-1 0,0 0 0,1-1 0,4 1 0,-1-1 0,3 0 0,3 0 0,-9 0 0,5-1 0,7 0 251,-6 0 1,11 1-252,-3 0 0,46 3 0,17 0 0,4 1 0,-1 1 1807,1 0-1807,0-1 0,6 2 0,5-1 0,3 2 0,2-1 0,0 4 0,7 8 0,24 14 0,44 12 0,-30-20 0,1-1 0,36 10 0,-27-18 0,-12-15 0,17-11 0,-1-6 0,-23-2 0,-38-1 0,-19 9 0,6 5 0,9 5 0,4 4 0,-3 0 0,-9-1 0,-16-1 0,-23 1 0,-23-1 0,-13 0 0,-8 1 0,-1-1 0,47 1 0,-1 1 0,-2-1 0,-1 0 0,-1 0 0,-1 0 0,2-1 0,-2 0 0,-14-2 0,-6 0 0,8 0 0,-6-1 0,-2 0-375,-10-1 1,-3 0 0,-2 0 374,-6 0 0,-2 0 0,3-1 0,9 2 0,2 0 0,6 0 0,-12-1 0,8 2 0,20 1 0,6 0 0,-20-1 0,21 1 0,-5 2 0,-19-1 561,28 1 1,-4 0-562,-13-1 0,-5 0 0,-8 0 0,-3-2 0,-7 1 0,-3 0 0,-2-1 0,-1 0-260,31 1 0,0 0 0,-3-1 260,-8 0 0,-3 0 0,-4-1-538,12 0 1,-2-1 0,-3-1 0,-2 1 537,4-1 0,-3 0 0,-1 0 0,-2-1 0,0 0-473,-5-1 0,-3-1 0,0 0 0,0 0 1,0 0 472,0-1 0,0 0 0,0 0 0,1 0 0,1-1 0,-12 0 0,1-1 0,2 1 0,3 0-155,15 1 1,1 2 0,3-1 0,3 1 154,-9 0 0,4 1 0,4 0 288,-12 0 1,6 2-289,15 2 0,4 1 1855,-36 0-1855,8 4 2647,1 5-2647,3 5 831,-4 10-831,1 8 0,40-10 0,0 2 0,-4 3 0,-1 3 0,-5 5 0,0 4 0,-4 6 0,0 5 0,-4 9 0,0 6 0,18-14 0,0 3 0,1 0 0,-1 3 0,1 1 0,1 1 0,1 0 0,0 1 0,2 0 0,-16 25 0,4-1 0,7-3 0,5 0 0,5 0 0,3 0 0,4-2 0,5-1 0,2-1 0,3-1 0,3-7 0,2-2 0,2-6 0,2 1 0,1 3 0,2 2 0,2 1 0,1 0 0,1 4 0,1 0 0,0 4 0,2-1 0,0-5 0,1-3 0,2-3 0,1-1 0,1-6 0,2-3 0,7 32 0,4-16 0,1-6 0,7 1 0,10 10 0,9 9 0,-19-37 0,2 1 0,-2 0 0,1 0 0,0 0 0,0 1 0,3 2 0,0 1 0,3 0 0,0 0 0,3 1 0,2-1 0,2-2 0,2-3 0,2-3 0,2-3 0,2-2 0,0-2 0,3-4 0,1-1 0,5-1 0,3 0 0,5 0 0,2-2 0,4 2 0,1-2 0,0 0 0,-1-1 0,-3-2 0,-3-2 0,-10-4 0,-3-2 0,31 8 0,15-4 0,-36-11 0,3-2 0,17 1 0,4-2 0,8 0 0,-1-2 0,-7-3 0,-2-2 0,-11-3 0,-4-2 0,-9-1 0,-2-3 0,39-14 0,-23 0 0,-15-1 0,-9 2 0,-9 3 0,2-1 0,4 0 0,5-1 0,8-2 0,8 4 0,15 1 0,-30 10 0,4 1 0,8 0 0,2 2 0,6 0 0,2 1 0,2 0 0,0 1 0,-7 2 0,-2 0 0,-8 0 0,-2 1 0,35-1 0,-6 3 0,7-1 0,-41 1 0,3 1 0,10 1 0,3 0 0,12 1 0,4 2 0,15 0 0,3 2 0,-30-3 0,0 1 0,-2 0 0,26 2 0,-6-1 0,-21-1 0,-4-1 0,-7-2 0,0 0 0,4 0 0,2-1 0,5 0 0,2 0 0,7 1 0,0-1 0,-6 0 0,-1 0 0,0-1 0,-2 1 0,-3 0 0,-2 0 0,-10 1 0,-3 0 0,21 1 0,-31-2 0,0-4 0,52-3 0,-26 4 0,11 2 0,6 0-735,2 1 0,5 0 1,5 0-1,2 0 735,-3 0 0,4 1 0,2-1 0,1 1 0,-1-1 0,-14 1 0,1-1 0,1 1 0,-2 0 0,0-1 0,-4 0 0,5-1 0,-2 1 0,-2-1 0,-2 0 0,-3 0-71,27-1 0,-6-1 0,-8 0 71,3 0 0,-12-1 0,-25-1 0,-3-1 0,-3 2 0,3-1 0,12 1 0,5 0 0,20 0 0,6 0-246,-23 2 1,3 0 0,1-1 245,7 1 0,3 0 0,-2-1 0,-4 1 0,-1 0 0,-2-1 875,-7 1 0,-2 0 0,-2 0-875,26 0 0,-3-1 0,-9 0 0,1 0 0,6 0 0,3 1 0,-20 0 0,1 0 0,5 0-437,14 1 0,4 1 0,3-1 437,-16 1 0,0 0 0,3 0 0,-1 0 0,5 0 0,2 1 0,-1-1 0,0 0 0,-3 0 0,-1 0 0,0 0 0,-2 0 0,-7-1 0,-1 1 0,0-1 0,-2 0-308,22 0 1,-1 0 0,-1 0 307,-6 0 0,-2 0 0,1 0 0,0 0 0,0 0 0,-1 0 0,-2 0 0,0 0 0,-2 0 0,-4 0 0,0 0 0,-3-1 240,-4 0 0,-2 1 0,-2-1-240,17 0 0,-4-1 71,-10 1 0,-4-1-71,-9 1 0,-2-1 771,1 1 1,1 0-772,9-1 0,3 1 0,13-1 0,5 1 0,-20-1 0,2 1 0,1 0 103,6-1 0,1 1 0,1-2-103,3 0 0,1 0 0,0-1 0,-3-1 0,0 0 0,0-1 0,1-2 0,-1-1 0,0-2 0,0 0 0,-1-2 0,1-2 0,3-1 0,0-3 0,1 0 0,4-2 0,2-2 0,-1-1 0,1 0 0,-1-2 0,-1 0 0,-2-1 0,-1 0 0,-3-1 0,-9 2 0,-3 0 0,-3-1-4,22-12 0,-5-3 4,-9 1 0,-1-1 0,-2-1 0,1-2 0,2 1 0,-1 0 0,-6 5 0,-1 2 0,-8 5 0,-2 2 0,-11 7 0,-2 1 0,28-12 742,-4 5-742,5 5 48,15 2-48,-38 13 0,2 0 0,7-1 0,4 2 0,4 0 0,4 1 0,6 0 0,3 2 0,8 1 0,4 1 0,-26 2 0,2 1 0,2-1-218,6 1 0,1 0 1,1 0 217,0 0 0,0 0 0,0 0 0,1-1 0,0 1 0,-2-1 0,-6 0 0,-2-1 0,-1-1 0,22-1 0,-3-3 0,-11-1 0,-4-1 0,-17-1 0,-5-1 0,36-11 0,-18-4 0,-1-4 653,2-5-653,3-4 0,3-2 0,-2 1 0,-2-1 0,-11 2 0,-8 5 0,-10 5 0,-9 7 0,-8 5 0,-5 5 0,-3 2 0,-3 1 0,-1 1 0,-3 1 0,-3 2 0,-2 3 0,-3 1 0,0 1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4T06:06:18.038"/>
    </inkml:context>
    <inkml:brush xml:id="br0">
      <inkml:brushProperty name="width" value="0.1" units="cm"/>
      <inkml:brushProperty name="height" value="0.1" units="cm"/>
      <inkml:brushProperty name="color" value="#33CCFF"/>
    </inkml:brush>
  </inkml:definitions>
  <inkml:trace contextRef="#ctx0" brushRef="#br0">4641 203 24575,'-40'0'0,"-29"0"0,14 0 0,-8 0 0,-25-1 0,-10 0-913,15 1 0,-5-1 0,-2 0 913,15 0 0,-1-1 0,-1 1 0,-1-1 0,-6 0 0,-1 0 0,-1-1 0,0 0 0,1-1 0,0 0 0,0 0 0,0 0 0,2-1 0,1-1 0,1 0 0,0 0 0,3 0 0,1-1 0,2 0 0,0 1 0,-17-3 0,3 1 0,1-1 172,10 2 0,2 0 0,2 0-172,-20-3 0,4 2 266,8 0 0,2 0-266,6 1 0,1 0 0,-5 1 0,-1 1 0,-5 1 0,-2 0 0,-1 2 0,0 1 699,3 0 0,2 1-699,9 2 0,4 0 146,10 2 1,5 2-147,-30 10 0,15 8 0,9 10 0,0 15 0,1 17 0,11 11 0,13 10 0,17 2 0,15-4 0,15-6 0,16-12 0,20-11 0,28-6 0,-18-25 0,8-3 0,16 2 0,9-2-487,-12-6 1,5-1 0,3-2 486,-12-2 0,3-1 0,1 0 0,2-1-450,6 0 1,2-1 0,0-1 0,1 0 449,3 0 0,0-1 0,0-1 0,-2 0 0,-5-1 0,-1 0 0,-1 0 0,0-1-243,-6-1 1,0 1-1,-1-1 1,-1 0 242,16-1 0,-2 1 0,-1-1 0,-2 0 0,0 0 0,-1 0 0,1-1 0,0 0 0,0 0 0,0 0 0,0-1 0,0-1 0,-2 0 0,-1 0 0,-1-1-72,-5-1 1,0-1-1,-4 0 72,22-4 0,-6-1 615,-14-1 1,-4-1-616,-12 1 0,-4-1 1801,33-11-1801,-6 1 1139,-13 0-1139,1-5 270,-2-3-270,2-6 0,2-3 0,-7-3 0,-10-1 0,-19 3 0,-15 0 0,-11 0 0,-6 1 0,-7-1 0,-9-2 0,-8-2 0,-6 0 0,-4 3 0,1 6 0,0 6 0,-2 5 0,6 8 0,0 4 0,-47-14 0,-7 0 0,23 8 0,-25-9 0,6 5 0,47 17 0,13 2 0,5 3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4T06:06:25.138"/>
    </inkml:context>
    <inkml:brush xml:id="br0">
      <inkml:brushProperty name="width" value="0.1" units="cm"/>
      <inkml:brushProperty name="height" value="0.1" units="cm"/>
      <inkml:brushProperty name="color" value="#33CCFF"/>
    </inkml:brush>
  </inkml:definitions>
  <inkml:trace contextRef="#ctx0" brushRef="#br0">24239 1388 24575,'-26'-16'0,"-33"-18"0,4 5 0,-9-4 0,-21-9 0,-8-1-713,19 10 0,-4 0 1,-1 0 712,-4 0 0,-2 0 0,-1 0 0,-1 2 0,-1 1 0,0 0 0,-5-1 0,-1 2 0,-2 0-437,19 6 0,-1 1 0,-2 1 0,0-1 437,-8 0 0,-1 0 0,-1 0 0,0 1 0,1 1 0,0 0 0,0 0 0,1 2 27,7 1 0,0 1 0,2 0 0,3 2-27,-9-2 0,4 2 0,2 1-4,-17-3 1,5 3 3,8 3 0,1 1 0,-2 2 0,-3 2 0,-11 1 0,-2 1 120,29 2 0,-1 0 0,-2 1-120,-4 0 0,-1 0 0,-1 1 0,-1 1 0,-1 0 0,-1 0 0,-3 0 0,0 1 0,-2-1 0,-1 1 0,-2 0 0,2 0 0,1-1 0,0 0 0,1 1 0,3-1 0,-1-1 0,2 1 0,5 0 0,0 0 0,1-1 0,2 1 0,-1-1 0,2 0 0,5-1 0,0 1 0,2-1 922,-22 0 0,3-1-922,15 1 0,5 0 446,13 0 0,4 0-446,-38 4 8,11 1-8,-1 1 681,1 1-681,-4 1 0,-7 1 0,0 2 0,-3 2 0,0-1 0,37-7 0,-3 0 0,-14-1 0,-4 0 0,-18-2 0,-6-1-296,24-1 0,-4-1 0,0 0 296,-5-1 0,-2-1 0,0 1 0,-5-1 0,-1 0 0,2-1 0,4 1 0,1 0 0,3-1 0,8 1 0,1 0 0,5 0 0,-16 0 0,8-1 0,-22-2 0,35 3 0,20 2 0,-25 0 0,-20 0 0,11 1 0,-19-1 0,17 1 0,-13-1 0,19 0 0,16 0 888,3 0-888,0 1 0,4 0 0,-1 0 0,-1 0 0,-9 0 0,-17 0 0,-19 0 0,42-1 0,-2 1 0,-5-1 0,-1 0 0,-5-1 0,-1 1 0,-4-1 0,0 0 0,-5-1 0,-2 1 0,-2-1 0,-2 0 0,-8-1 0,-4 0-364,20 0 0,-3 1 0,-2-1 364,-8-2 0,-3 1 0,-1-1 0,17 1 0,-2 0 0,1-1 0,-1 1 0,-22-2 0,0 0 0,2 1 0,6 0 0,2-1 0,2 2 0,9 1 0,2 0 0,2 1-18,-23-2 1,3 1 17,6 1 0,3-1 0,9 1 0,3 0 0,12 0 0,3 0 0,-25 0 0,18 2 1090,-13 0-1090,11-1 0,-8-1 0,6 0 0,-5-1 0,-2 0-277,-7-1 0,-4 0 1,1-1 276,-3 0 0,-1-1 0,3 1 0,13 0 0,2 0 0,5 1 0,-13 0 0,6 0 0,13 2 0,5 1 0,-36 1 0,42 0 0,-2 2 0,-8-2 0,-1 1 0,-9-1 0,-2 0 433,-2-1 1,-2 0-434,1 0 0,0-1 0,2 1 0,1 0 0,2 0 0,0 0 0,-3 0 0,-2 0 0,-9 1 0,-4-1 0,-9 0 0,-1 0 0,-1 1 0,1-1 0,3 1 0,1 0 0,10-1 0,1 2 0,2-1 0,-1 1 0,-11 0 0,-2 0 0,2 0 0,1 0 0,3 0 0,0-1 0,22 0 0,-1 0 0,-2-1-387,-16-1 1,-3-1 0,0 1 386,-2-2 0,-1 1 0,2 0 0,5-1 0,2 1 0,6 0 0,-12-1 0,12 1 0,-11 0 0,-6-1 0,28 3 0,-6-2 0,9 1 0,-4-1 0,-4 0-436,-15-1 0,-5 0 1,-2-1 435,15 0 0,-2 0 0,-1 0 0,2 0 0,-20-1 0,3-1 0,2 1 360,14 0 0,2 1 0,5 0-360,-7 0 0,7 2 0,-21 0 0,15 3 0,8 0 0,-1 1 1386,-6-1-1386,-12 1 0,38-1 0,-3 0 0,-9 0 0,-3 1 0,-9-1 0,-1 1 0,1-1 0,0 1 0,3-1 0,2 1 0,11 0 0,2 1 0,-35 1 0,14 0 0,12 1 0,10 0 0,5 0 0,-1 1 0,-8 1 0,-12 2 0,-7 1 0,-1 1 0,13 0 0,15-2 0,11-1 0,4 1 0,-8 1 0,-8 4 0,-9 3 0,-3 0 0,-5 3 0,1 1 0,-4 2 0,-19 10 0,11 3 0,15 8 0,22 10 0,27 8 0,-8 20 0,-4 11 0,-3 2 0,4-7 0,7-16 0,3-8 0,4-3 0,-5 8 0,-3 9 0,-1 7 0,3-2 0,8-11 0,8-11 0,5-11 0,4-5 0,4-1 0,6-2 0,6-1 0,7-3 0,8-2 0,7 0 0,7 0 0,17 2 0,26 2 0,-30-18 0,4-2 0,6 0 0,1-2 0,4-1 0,-1-2 0,-1-1 0,0-2 0,3 0 0,2-2 0,11 0 0,3 0 0,-28-4 0,1 0 0,1-1-155,4 0 1,0-1 0,1 0 154,-1 0 0,1-1 0,0 0 0,3 0 0,1-1 0,1 0 0,4 0 0,0 0 0,2 0-315,3 0 0,2 0 1,-1 0 314,0 0 0,0 0 0,-2 0 0,-6 0 0,-1 0 0,-2 0-34,-5 0 0,-2 0 0,-2 0 34,20 1 0,-3-1 0,-8 1 0,-2 0 0,-2 0 0,1 1 0,5 0 0,3 0 0,12 1 0,5 0-170,-24-1 1,2 0 0,2 0 169,9 0 0,2 1 0,0-1 0,1 0 0,0 0 0,1 0 0,0 0 0,0-1 0,-1 0 0,-4-1 0,-2 1 0,0-1 0,-5 0 0,-1-1 0,-2 1 223,-1-1 1,-2 1 0,-2 0-224,24-1 0,-4 1 51,-13 0 0,-5 0-51,-16 0 0,-5 0 0,32 0 0,-1 0 493,-36 0 0,4 0-493,16 1 0,5 0 0,19 3 0,5 0-160,-23 0 1,3 1 0,1-1 159,1 2 0,0-1 0,-1 1 0,-8-1 0,-1 0 0,-3 0 0,14 0 0,-5-1 0,-16-1 0,-3-1 0,-5 0 0,0-2 0,1 1 0,0-1 0,7 1 0,0-1 0,3 0 0,2 0 368,3-1 0,2 0-368,10 0 0,3 0 0,8 0 0,5-1-221,-25 1 1,2-1 0,0 0 220,4 0 0,2 1 0,-1-1 0,3 0 0,0 0 0,-1 0 0,-4 0 0,-1 0 0,-1-1 0,28 0 0,-3-2 0,-8 0 0,-4-1 0,-10-1 0,-1-2 0,0 0 0,0-1 0,-1 0 0,1 0 0,5 1 0,1-1 0,5 0 0,1 1 0,8 0 0,2 1-232,-27 2 0,1 1 1,1-1 231,5 1 0,1 0 0,1 1 0,6-1 0,2 1 0,-1 0 0,-1 0 0,0 1 0,-1-1 0,-2 0 0,0 0 0,-1 0 0,-6 1 0,-2 0 0,0-1 0,2 1 0,-1-1 0,2 0 0,7 1 0,2-1 0,3 0-311,-14 1 0,2-1 0,2 1 0,2-1 311,10 0 0,2-1 0,2 1 0,1 0 0,-15 1 0,0 0 0,1 0 0,0 0 0,1 1-423,2-1 1,2 1 0,0-1 0,-1 1 0,0 0 422,-2 0 0,-1 1 0,0 0 0,-1 0 0,0 0 0,16-1 0,-1 2 0,-1-1 0,-1 0-304,-4 0 0,-2-1 1,0 1-1,-2 0 304,-7-1 0,0 1 0,-2 0 0,-1 0 0,23-1 0,-1 1 0,-2 0 3,-7-1 0,-3 1 0,-1 0-3,-7 0 0,-3 0 0,-2 1 766,22-1 1,-5-1-767,-15 1 0,-3-1 1077,-4 0 0,0 0-1077,5 1 0,4-1 0,14 0 0,3 0 0,-27 0 0,1 1 0,1 0 346,4 0 1,1 0 0,0 0-347,0 0 0,1 0 0,-1 0 0,-2 0 0,-1-1 0,2 1 0,7-2 0,1 1 0,4-1-333,-13 1 0,3 0 1,1 0-1,2 0 333,13 0 0,3 0 0,2 0 0,2 0-528,-11 1 0,1 0 0,3 0 0,-1 0 0,2 0 528,2 0 0,2 0 0,0-1 0,0 1 0,-1-1 0,-3 0 0,0 0 0,-1 0 0,-1 0 0,-2-1-250,12-1 0,-1 1 0,-3-1 0,-4-1 250,9 0 0,-3-1 0,-8 0 179,12-2 1,-10-1-180,-25 0 0,-7 0 1651,36-9-1651,-47 8 0,1 0 1407,4 0 1,0 0-1408,5-1 0,1 0 668,4 0 0,1-1-668,-3 0 0,0 0 0,0 0 0,0 1 0,-4 1 0,0 0 0,-1 2 0,0 0 0,1 0 0,1 1 0,0 0 0,1 1 0,2-1 0,0 0 0,0 0 0,-1 1 0,-2 0 0,-2 0 0,-6 1 0,-2 0 0,37-3 0,-16 0 0,-11 2 0,-10 2 0,-12 2 0,-11 2 0,-10 0 0,-5 0 0,-2 0 0,0 0 0,0 1 0,4-1 0,0 1 0,1 1 0,-3-1 0,-2 0 0,-3 0 0,0 0 0,0-1 0,-2 0 0,-1 0 0,-1 0 0,0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E39966-5B26-8E42-8ED6-2787BBF88D0C}" type="datetimeFigureOut">
              <a:rPr lang="en-US" smtClean="0"/>
              <a:t>9/5/23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28C3E6-D1D5-EC44-AD1D-84E45568C2AD}" type="slidenum">
              <a:rPr lang="en-US" smtClean="0"/>
              <a:t>‹#›</a:t>
            </a:fld>
            <a:endParaRPr lang="en-US" dirty="0"/>
          </a:p>
        </p:txBody>
      </p:sp>
    </p:spTree>
    <p:extLst>
      <p:ext uri="{BB962C8B-B14F-4D97-AF65-F5344CB8AC3E}">
        <p14:creationId xmlns:p14="http://schemas.microsoft.com/office/powerpoint/2010/main" val="1598002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Give students in pairs or small groups 10 minutes to see if they can find the information to answer the questions on the slide</a:t>
            </a:r>
          </a:p>
        </p:txBody>
      </p:sp>
      <p:sp>
        <p:nvSpPr>
          <p:cNvPr id="4" name="Slide Number Placeholder 3"/>
          <p:cNvSpPr>
            <a:spLocks noGrp="1"/>
          </p:cNvSpPr>
          <p:nvPr>
            <p:ph type="sldNum" sz="quarter" idx="5"/>
          </p:nvPr>
        </p:nvSpPr>
        <p:spPr/>
        <p:txBody>
          <a:bodyPr/>
          <a:lstStyle/>
          <a:p>
            <a:fld id="{FD28C3E6-D1D5-EC44-AD1D-84E45568C2AD}" type="slidenum">
              <a:rPr lang="en-US" smtClean="0"/>
              <a:t>6</a:t>
            </a:fld>
            <a:endParaRPr lang="en-US" dirty="0"/>
          </a:p>
        </p:txBody>
      </p:sp>
    </p:spTree>
    <p:extLst>
      <p:ext uri="{BB962C8B-B14F-4D97-AF65-F5344CB8AC3E}">
        <p14:creationId xmlns:p14="http://schemas.microsoft.com/office/powerpoint/2010/main" val="33309273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 students where to find the information</a:t>
            </a:r>
          </a:p>
        </p:txBody>
      </p:sp>
      <p:sp>
        <p:nvSpPr>
          <p:cNvPr id="4" name="Slide Number Placeholder 3"/>
          <p:cNvSpPr>
            <a:spLocks noGrp="1"/>
          </p:cNvSpPr>
          <p:nvPr>
            <p:ph type="sldNum" sz="quarter" idx="5"/>
          </p:nvPr>
        </p:nvSpPr>
        <p:spPr/>
        <p:txBody>
          <a:bodyPr/>
          <a:lstStyle/>
          <a:p>
            <a:fld id="{FD28C3E6-D1D5-EC44-AD1D-84E45568C2AD}" type="slidenum">
              <a:rPr lang="en-US" smtClean="0"/>
              <a:t>7</a:t>
            </a:fld>
            <a:endParaRPr lang="en-US" dirty="0"/>
          </a:p>
        </p:txBody>
      </p:sp>
    </p:spTree>
    <p:extLst>
      <p:ext uri="{BB962C8B-B14F-4D97-AF65-F5344CB8AC3E}">
        <p14:creationId xmlns:p14="http://schemas.microsoft.com/office/powerpoint/2010/main" val="4498609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from the reading infographic – keep using this so students get used to it. We have already done a)</a:t>
            </a:r>
          </a:p>
        </p:txBody>
      </p:sp>
      <p:sp>
        <p:nvSpPr>
          <p:cNvPr id="4" name="Slide Number Placeholder 3"/>
          <p:cNvSpPr>
            <a:spLocks noGrp="1"/>
          </p:cNvSpPr>
          <p:nvPr>
            <p:ph type="sldNum" sz="quarter" idx="5"/>
          </p:nvPr>
        </p:nvSpPr>
        <p:spPr/>
        <p:txBody>
          <a:bodyPr/>
          <a:lstStyle/>
          <a:p>
            <a:fld id="{FD28C3E6-D1D5-EC44-AD1D-84E45568C2AD}" type="slidenum">
              <a:rPr lang="en-US" smtClean="0"/>
              <a:t>10</a:t>
            </a:fld>
            <a:endParaRPr lang="en-US" dirty="0"/>
          </a:p>
        </p:txBody>
      </p:sp>
    </p:spTree>
    <p:extLst>
      <p:ext uri="{BB962C8B-B14F-4D97-AF65-F5344CB8AC3E}">
        <p14:creationId xmlns:p14="http://schemas.microsoft.com/office/powerpoint/2010/main" val="3122723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28C3E6-D1D5-EC44-AD1D-84E45568C2AD}" type="slidenum">
              <a:rPr lang="en-US" smtClean="0"/>
              <a:t>11</a:t>
            </a:fld>
            <a:endParaRPr lang="en-US" dirty="0"/>
          </a:p>
        </p:txBody>
      </p:sp>
    </p:spTree>
    <p:extLst>
      <p:ext uri="{BB962C8B-B14F-4D97-AF65-F5344CB8AC3E}">
        <p14:creationId xmlns:p14="http://schemas.microsoft.com/office/powerpoint/2010/main" val="1710439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to an opportunity for you to see how much of the article students can understand before you give them more guidance Point out figure 1 and see if students looked at that – it’s an easy figure to understand</a:t>
            </a:r>
          </a:p>
        </p:txBody>
      </p:sp>
      <p:sp>
        <p:nvSpPr>
          <p:cNvPr id="4" name="Slide Number Placeholder 3"/>
          <p:cNvSpPr>
            <a:spLocks noGrp="1"/>
          </p:cNvSpPr>
          <p:nvPr>
            <p:ph type="sldNum" sz="quarter" idx="5"/>
          </p:nvPr>
        </p:nvSpPr>
        <p:spPr/>
        <p:txBody>
          <a:bodyPr/>
          <a:lstStyle/>
          <a:p>
            <a:fld id="{FD28C3E6-D1D5-EC44-AD1D-84E45568C2AD}" type="slidenum">
              <a:rPr lang="en-US" smtClean="0"/>
              <a:t>12</a:t>
            </a:fld>
            <a:endParaRPr lang="en-US" dirty="0"/>
          </a:p>
        </p:txBody>
      </p:sp>
    </p:spTree>
    <p:extLst>
      <p:ext uri="{BB962C8B-B14F-4D97-AF65-F5344CB8AC3E}">
        <p14:creationId xmlns:p14="http://schemas.microsoft.com/office/powerpoint/2010/main" val="15637985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might want to read this aloud to students sentence by sentence and ask if they can put it into their own words- or you explain it. This first paragraph explains what the problem is – that inadequate sanitation leads to diarrhoeal diseases. The numbers in this paragraph refer to evidence – it is a way of referencing with a number system so at the end of the article you can look up the number and find the reference. You might want to explain this to students but also tell them that this is not the style they will be using in their assessments- they will be using author date rather than a number.</a:t>
            </a:r>
          </a:p>
        </p:txBody>
      </p:sp>
      <p:sp>
        <p:nvSpPr>
          <p:cNvPr id="4" name="Slide Number Placeholder 3"/>
          <p:cNvSpPr>
            <a:spLocks noGrp="1"/>
          </p:cNvSpPr>
          <p:nvPr>
            <p:ph type="sldNum" sz="quarter" idx="5"/>
          </p:nvPr>
        </p:nvSpPr>
        <p:spPr/>
        <p:txBody>
          <a:bodyPr/>
          <a:lstStyle/>
          <a:p>
            <a:fld id="{FD28C3E6-D1D5-EC44-AD1D-84E45568C2AD}" type="slidenum">
              <a:rPr lang="en-US" smtClean="0"/>
              <a:t>18</a:t>
            </a:fld>
            <a:endParaRPr lang="en-US" dirty="0"/>
          </a:p>
        </p:txBody>
      </p:sp>
    </p:spTree>
    <p:extLst>
      <p:ext uri="{BB962C8B-B14F-4D97-AF65-F5344CB8AC3E}">
        <p14:creationId xmlns:p14="http://schemas.microsoft.com/office/powerpoint/2010/main" val="16743829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might want to read this paragraph with students – or if you think they can read it themselves, ask them to read it and then explain what the main point is – that disposing of children’s faeces in a safe way is important</a:t>
            </a:r>
          </a:p>
        </p:txBody>
      </p:sp>
      <p:sp>
        <p:nvSpPr>
          <p:cNvPr id="4" name="Slide Number Placeholder 3"/>
          <p:cNvSpPr>
            <a:spLocks noGrp="1"/>
          </p:cNvSpPr>
          <p:nvPr>
            <p:ph type="sldNum" sz="quarter" idx="5"/>
          </p:nvPr>
        </p:nvSpPr>
        <p:spPr/>
        <p:txBody>
          <a:bodyPr/>
          <a:lstStyle/>
          <a:p>
            <a:fld id="{FD28C3E6-D1D5-EC44-AD1D-84E45568C2AD}" type="slidenum">
              <a:rPr lang="en-US" smtClean="0"/>
              <a:t>20</a:t>
            </a:fld>
            <a:endParaRPr lang="en-US" dirty="0"/>
          </a:p>
        </p:txBody>
      </p:sp>
    </p:spTree>
    <p:extLst>
      <p:ext uri="{BB962C8B-B14F-4D97-AF65-F5344CB8AC3E}">
        <p14:creationId xmlns:p14="http://schemas.microsoft.com/office/powerpoint/2010/main" val="36466386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paragraph begins by telling you what research has been done on this topic in other countries, and it reports the main findings that better educated, wealthier, and people in urban areas are more likely to dispose of faeces safely. Previous research has also recommended improving policies so that people know about the importance of throwing away faeces safely. Then it finished with what this paper is about – that so far there has not been any research in PNG and that is what this article is about</a:t>
            </a:r>
          </a:p>
        </p:txBody>
      </p:sp>
      <p:sp>
        <p:nvSpPr>
          <p:cNvPr id="4" name="Slide Number Placeholder 3"/>
          <p:cNvSpPr>
            <a:spLocks noGrp="1"/>
          </p:cNvSpPr>
          <p:nvPr>
            <p:ph type="sldNum" sz="quarter" idx="5"/>
          </p:nvPr>
        </p:nvSpPr>
        <p:spPr/>
        <p:txBody>
          <a:bodyPr/>
          <a:lstStyle/>
          <a:p>
            <a:fld id="{FD28C3E6-D1D5-EC44-AD1D-84E45568C2AD}" type="slidenum">
              <a:rPr lang="en-US" smtClean="0"/>
              <a:t>22</a:t>
            </a:fld>
            <a:endParaRPr lang="en-US" dirty="0"/>
          </a:p>
        </p:txBody>
      </p:sp>
    </p:spTree>
    <p:extLst>
      <p:ext uri="{BB962C8B-B14F-4D97-AF65-F5344CB8AC3E}">
        <p14:creationId xmlns:p14="http://schemas.microsoft.com/office/powerpoint/2010/main" val="39779744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this with students and make sure they can explain the conclusion and policy implications in their own words. </a:t>
            </a:r>
          </a:p>
        </p:txBody>
      </p:sp>
      <p:sp>
        <p:nvSpPr>
          <p:cNvPr id="4" name="Slide Number Placeholder 3"/>
          <p:cNvSpPr>
            <a:spLocks noGrp="1"/>
          </p:cNvSpPr>
          <p:nvPr>
            <p:ph type="sldNum" sz="quarter" idx="5"/>
          </p:nvPr>
        </p:nvSpPr>
        <p:spPr/>
        <p:txBody>
          <a:bodyPr/>
          <a:lstStyle/>
          <a:p>
            <a:fld id="{FD28C3E6-D1D5-EC44-AD1D-84E45568C2AD}" type="slidenum">
              <a:rPr lang="en-US" smtClean="0"/>
              <a:t>25</a:t>
            </a:fld>
            <a:endParaRPr lang="en-US" dirty="0"/>
          </a:p>
        </p:txBody>
      </p:sp>
    </p:spTree>
    <p:extLst>
      <p:ext uri="{BB962C8B-B14F-4D97-AF65-F5344CB8AC3E}">
        <p14:creationId xmlns:p14="http://schemas.microsoft.com/office/powerpoint/2010/main" val="4121266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05C7558-3038-1D4A-A5EC-21180DDF6C5A}" type="datetime1">
              <a:rPr lang="en-AU" smtClean="0"/>
              <a:t>5/9/2023</a:t>
            </a:fld>
            <a:endParaRPr lang="en-US" dirty="0"/>
          </a:p>
        </p:txBody>
      </p:sp>
      <p:sp>
        <p:nvSpPr>
          <p:cNvPr id="5" name="Footer Placeholder 4"/>
          <p:cNvSpPr>
            <a:spLocks noGrp="1"/>
          </p:cNvSpPr>
          <p:nvPr>
            <p:ph type="ftr" sz="quarter" idx="11"/>
          </p:nvPr>
        </p:nvSpPr>
        <p:spPr/>
        <p:txBody>
          <a:bodyPr/>
          <a:lstStyle/>
          <a:p>
            <a:r>
              <a:rPr lang="en-US" dirty="0"/>
              <a:t>Caroline Havery, UTS, </a:t>
            </a:r>
          </a:p>
        </p:txBody>
      </p:sp>
      <p:sp>
        <p:nvSpPr>
          <p:cNvPr id="6" name="Slide Number Placeholder 5"/>
          <p:cNvSpPr>
            <a:spLocks noGrp="1"/>
          </p:cNvSpPr>
          <p:nvPr>
            <p:ph type="sldNum" sz="quarter" idx="12"/>
          </p:nvPr>
        </p:nvSpPr>
        <p:spPr/>
        <p:txBody>
          <a:bodyPr/>
          <a:lstStyle/>
          <a:p>
            <a:fld id="{BCDA5288-EBA7-5940-8E18-FDE03FAA6E41}" type="slidenum">
              <a:rPr lang="en-US" smtClean="0"/>
              <a:t>‹#›</a:t>
            </a:fld>
            <a:endParaRPr lang="en-US" dirty="0"/>
          </a:p>
        </p:txBody>
      </p:sp>
    </p:spTree>
    <p:extLst>
      <p:ext uri="{BB962C8B-B14F-4D97-AF65-F5344CB8AC3E}">
        <p14:creationId xmlns:p14="http://schemas.microsoft.com/office/powerpoint/2010/main" val="1076977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199843-5A17-5B4A-ADDF-FC226631F438}" type="datetime1">
              <a:rPr lang="en-AU" smtClean="0"/>
              <a:t>5/9/2023</a:t>
            </a:fld>
            <a:endParaRPr lang="en-US" dirty="0"/>
          </a:p>
        </p:txBody>
      </p:sp>
      <p:sp>
        <p:nvSpPr>
          <p:cNvPr id="5" name="Footer Placeholder 4"/>
          <p:cNvSpPr>
            <a:spLocks noGrp="1"/>
          </p:cNvSpPr>
          <p:nvPr>
            <p:ph type="ftr" sz="quarter" idx="11"/>
          </p:nvPr>
        </p:nvSpPr>
        <p:spPr/>
        <p:txBody>
          <a:bodyPr/>
          <a:lstStyle/>
          <a:p>
            <a:r>
              <a:rPr lang="en-US" dirty="0"/>
              <a:t>Caroline Havery, UTS, </a:t>
            </a:r>
          </a:p>
        </p:txBody>
      </p:sp>
      <p:sp>
        <p:nvSpPr>
          <p:cNvPr id="6" name="Slide Number Placeholder 5"/>
          <p:cNvSpPr>
            <a:spLocks noGrp="1"/>
          </p:cNvSpPr>
          <p:nvPr>
            <p:ph type="sldNum" sz="quarter" idx="12"/>
          </p:nvPr>
        </p:nvSpPr>
        <p:spPr/>
        <p:txBody>
          <a:bodyPr/>
          <a:lstStyle/>
          <a:p>
            <a:fld id="{BCDA5288-EBA7-5940-8E18-FDE03FAA6E41}" type="slidenum">
              <a:rPr lang="en-US" smtClean="0"/>
              <a:t>‹#›</a:t>
            </a:fld>
            <a:endParaRPr lang="en-US" dirty="0"/>
          </a:p>
        </p:txBody>
      </p:sp>
    </p:spTree>
    <p:extLst>
      <p:ext uri="{BB962C8B-B14F-4D97-AF65-F5344CB8AC3E}">
        <p14:creationId xmlns:p14="http://schemas.microsoft.com/office/powerpoint/2010/main" val="1419780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C7B3CD-FB2F-8F4C-9C46-A7933C4B84E6}" type="datetime1">
              <a:rPr lang="en-AU" smtClean="0"/>
              <a:t>5/9/2023</a:t>
            </a:fld>
            <a:endParaRPr lang="en-US" dirty="0"/>
          </a:p>
        </p:txBody>
      </p:sp>
      <p:sp>
        <p:nvSpPr>
          <p:cNvPr id="5" name="Footer Placeholder 4"/>
          <p:cNvSpPr>
            <a:spLocks noGrp="1"/>
          </p:cNvSpPr>
          <p:nvPr>
            <p:ph type="ftr" sz="quarter" idx="11"/>
          </p:nvPr>
        </p:nvSpPr>
        <p:spPr/>
        <p:txBody>
          <a:bodyPr/>
          <a:lstStyle/>
          <a:p>
            <a:r>
              <a:rPr lang="en-US" dirty="0"/>
              <a:t>Caroline Havery, UTS, </a:t>
            </a:r>
          </a:p>
        </p:txBody>
      </p:sp>
      <p:sp>
        <p:nvSpPr>
          <p:cNvPr id="6" name="Slide Number Placeholder 5"/>
          <p:cNvSpPr>
            <a:spLocks noGrp="1"/>
          </p:cNvSpPr>
          <p:nvPr>
            <p:ph type="sldNum" sz="quarter" idx="12"/>
          </p:nvPr>
        </p:nvSpPr>
        <p:spPr/>
        <p:txBody>
          <a:bodyPr/>
          <a:lstStyle/>
          <a:p>
            <a:fld id="{BCDA5288-EBA7-5940-8E18-FDE03FAA6E41}" type="slidenum">
              <a:rPr lang="en-US" smtClean="0"/>
              <a:t>‹#›</a:t>
            </a:fld>
            <a:endParaRPr lang="en-US" dirty="0"/>
          </a:p>
        </p:txBody>
      </p:sp>
    </p:spTree>
    <p:extLst>
      <p:ext uri="{BB962C8B-B14F-4D97-AF65-F5344CB8AC3E}">
        <p14:creationId xmlns:p14="http://schemas.microsoft.com/office/powerpoint/2010/main" val="1559221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large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userDrawn="1">
            <p:ph type="ctrTitle"/>
          </p:nvPr>
        </p:nvSpPr>
        <p:spPr>
          <a:xfrm>
            <a:off x="939891" y="1115310"/>
            <a:ext cx="5224224" cy="1046440"/>
          </a:xfrm>
        </p:spPr>
        <p:txBody>
          <a:bodyPr lIns="0" tIns="0" rIns="0" bIns="0" anchor="t" anchorCtr="0">
            <a:noAutofit/>
          </a:bodyPr>
          <a:lstStyle>
            <a:lvl1pPr marL="0" indent="0" algn="l">
              <a:lnSpc>
                <a:spcPts val="3413"/>
              </a:lnSpc>
              <a:tabLst>
                <a:tab pos="946509" algn="l"/>
                <a:tab pos="1398928" algn="l"/>
              </a:tabLst>
              <a:defRPr sz="2890">
                <a:solidFill>
                  <a:schemeClr val="accent1"/>
                </a:solidFill>
              </a:defRPr>
            </a:lvl1pPr>
          </a:lstStyle>
          <a:p>
            <a:r>
              <a:rPr lang="en-US" dirty="0"/>
              <a:t>Click to edit Master title style</a:t>
            </a:r>
          </a:p>
        </p:txBody>
      </p:sp>
      <p:sp>
        <p:nvSpPr>
          <p:cNvPr id="162" name="Text Placeholder 5"/>
          <p:cNvSpPr>
            <a:spLocks noGrp="1"/>
          </p:cNvSpPr>
          <p:nvPr>
            <p:ph type="body" sz="quarter" idx="12"/>
          </p:nvPr>
        </p:nvSpPr>
        <p:spPr>
          <a:xfrm>
            <a:off x="616683" y="2317367"/>
            <a:ext cx="10926503" cy="2915117"/>
          </a:xfrm>
        </p:spPr>
        <p:txBody>
          <a:bodyPr lIns="0" tIns="0" rIns="0" bIns="0" numCol="1" spcCol="720000">
            <a:noAutofit/>
          </a:bodyPr>
          <a:lstStyle>
            <a:lvl1pPr marL="255974" indent="0">
              <a:lnSpc>
                <a:spcPct val="100000"/>
              </a:lnSpc>
              <a:spcBef>
                <a:spcPts val="1400"/>
              </a:spcBef>
              <a:spcAft>
                <a:spcPts val="225"/>
              </a:spcAft>
              <a:buNone/>
              <a:tabLst/>
              <a:defRPr sz="1577">
                <a:solidFill>
                  <a:schemeClr val="tx1"/>
                </a:solidFill>
              </a:defRPr>
            </a:lvl1pPr>
            <a:lvl2pPr marL="238115" indent="-238115">
              <a:lnSpc>
                <a:spcPct val="100000"/>
              </a:lnSpc>
              <a:spcBef>
                <a:spcPts val="1400"/>
              </a:spcBef>
              <a:spcAft>
                <a:spcPts val="225"/>
              </a:spcAft>
              <a:buClr>
                <a:schemeClr val="accent1"/>
              </a:buClr>
              <a:buFont typeface="Arial" charset="0"/>
              <a:buChar char="•"/>
              <a:tabLst/>
              <a:defRPr sz="1577">
                <a:solidFill>
                  <a:schemeClr val="tx1"/>
                </a:solidFill>
              </a:defRPr>
            </a:lvl2pPr>
            <a:lvl3pPr marL="404796" indent="-136916">
              <a:lnSpc>
                <a:spcPct val="100000"/>
              </a:lnSpc>
              <a:spcBef>
                <a:spcPts val="1400"/>
              </a:spcBef>
              <a:spcAft>
                <a:spcPts val="225"/>
              </a:spcAft>
              <a:buClr>
                <a:schemeClr val="tx1"/>
              </a:buClr>
              <a:tabLst/>
              <a:defRPr sz="1577">
                <a:solidFill>
                  <a:schemeClr val="tx1"/>
                </a:solidFill>
              </a:defRPr>
            </a:lvl3pPr>
            <a:lvl4pPr marL="706345" indent="-293789">
              <a:lnSpc>
                <a:spcPct val="100000"/>
              </a:lnSpc>
              <a:spcBef>
                <a:spcPts val="1400"/>
              </a:spcBef>
              <a:spcAft>
                <a:spcPts val="0"/>
              </a:spcAft>
              <a:buFont typeface=".AppleSystemUIFont" charset="-120"/>
              <a:buChar char="–"/>
              <a:tabLst/>
              <a:defRPr sz="1577">
                <a:solidFill>
                  <a:schemeClr val="tx1"/>
                </a:solidFill>
              </a:defRPr>
            </a:lvl4pPr>
            <a:lvl5pPr marL="706345" indent="-293789">
              <a:lnSpc>
                <a:spcPct val="100000"/>
              </a:lnSpc>
              <a:spcBef>
                <a:spcPts val="1400"/>
              </a:spcBef>
              <a:buFont typeface="+mj-lt"/>
              <a:buAutoNum type="arabicPeriod"/>
              <a:tabLst/>
              <a:defRPr sz="1577">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66" name="Rounded Rectangle 265"/>
          <p:cNvSpPr/>
          <p:nvPr userDrawn="1"/>
        </p:nvSpPr>
        <p:spPr>
          <a:xfrm>
            <a:off x="613401" y="477442"/>
            <a:ext cx="11045088" cy="23005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64" dirty="0"/>
          </a:p>
        </p:txBody>
      </p:sp>
      <p:sp>
        <p:nvSpPr>
          <p:cNvPr id="208" name="Footer Placeholder 4"/>
          <p:cNvSpPr>
            <a:spLocks noGrp="1"/>
          </p:cNvSpPr>
          <p:nvPr>
            <p:ph type="ftr" sz="quarter" idx="3"/>
          </p:nvPr>
        </p:nvSpPr>
        <p:spPr>
          <a:xfrm>
            <a:off x="763314" y="477442"/>
            <a:ext cx="10175620" cy="230051"/>
          </a:xfrm>
          <a:prstGeom prst="rect">
            <a:avLst/>
          </a:prstGeom>
        </p:spPr>
        <p:txBody>
          <a:bodyPr vert="horz" lIns="91440" tIns="45720" rIns="91440" bIns="45720" rtlCol="0" anchor="ctr"/>
          <a:lstStyle>
            <a:lvl1pPr algn="l">
              <a:defRPr sz="800">
                <a:solidFill>
                  <a:schemeClr val="bg1"/>
                </a:solidFill>
              </a:defRPr>
            </a:lvl1pPr>
          </a:lstStyle>
          <a:p>
            <a:r>
              <a:rPr lang="en-US" dirty="0"/>
              <a:t>Footer</a:t>
            </a:r>
          </a:p>
        </p:txBody>
      </p:sp>
      <p:sp>
        <p:nvSpPr>
          <p:cNvPr id="209" name="Slide Number Placeholder 5"/>
          <p:cNvSpPr>
            <a:spLocks noGrp="1"/>
          </p:cNvSpPr>
          <p:nvPr>
            <p:ph type="sldNum" sz="quarter" idx="4"/>
          </p:nvPr>
        </p:nvSpPr>
        <p:spPr>
          <a:xfrm>
            <a:off x="10985741" y="477442"/>
            <a:ext cx="562794" cy="230051"/>
          </a:xfrm>
          <a:prstGeom prst="rect">
            <a:avLst/>
          </a:prstGeom>
        </p:spPr>
        <p:txBody>
          <a:bodyPr vert="horz" lIns="91440" tIns="45720" rIns="91440" bIns="45720" rtlCol="0" anchor="ctr"/>
          <a:lstStyle>
            <a:lvl1pPr algn="r">
              <a:defRPr sz="1400" b="1">
                <a:solidFill>
                  <a:schemeClr val="bg1"/>
                </a:solidFill>
              </a:defRPr>
            </a:lvl1pPr>
          </a:lstStyle>
          <a:p>
            <a:fld id="{E32CA18A-09E8-B346-9D1F-8EB2C340C7E4}" type="slidenum">
              <a:rPr lang="en-US" smtClean="0"/>
              <a:pPr/>
              <a:t>‹#›</a:t>
            </a:fld>
            <a:endParaRPr lang="en-US" dirty="0"/>
          </a:p>
        </p:txBody>
      </p:sp>
    </p:spTree>
    <p:extLst>
      <p:ext uri="{BB962C8B-B14F-4D97-AF65-F5344CB8AC3E}">
        <p14:creationId xmlns:p14="http://schemas.microsoft.com/office/powerpoint/2010/main" val="1072200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4D143C-756F-514A-8BEC-A321E7456D20}" type="datetime1">
              <a:rPr lang="en-AU" smtClean="0"/>
              <a:t>5/9/2023</a:t>
            </a:fld>
            <a:endParaRPr lang="en-US" dirty="0"/>
          </a:p>
        </p:txBody>
      </p:sp>
      <p:sp>
        <p:nvSpPr>
          <p:cNvPr id="5" name="Footer Placeholder 4"/>
          <p:cNvSpPr>
            <a:spLocks noGrp="1"/>
          </p:cNvSpPr>
          <p:nvPr>
            <p:ph type="ftr" sz="quarter" idx="11"/>
          </p:nvPr>
        </p:nvSpPr>
        <p:spPr/>
        <p:txBody>
          <a:bodyPr/>
          <a:lstStyle/>
          <a:p>
            <a:r>
              <a:rPr lang="en-US" dirty="0"/>
              <a:t>Caroline Havery, UTS, </a:t>
            </a:r>
          </a:p>
        </p:txBody>
      </p:sp>
      <p:sp>
        <p:nvSpPr>
          <p:cNvPr id="6" name="Slide Number Placeholder 5"/>
          <p:cNvSpPr>
            <a:spLocks noGrp="1"/>
          </p:cNvSpPr>
          <p:nvPr>
            <p:ph type="sldNum" sz="quarter" idx="12"/>
          </p:nvPr>
        </p:nvSpPr>
        <p:spPr/>
        <p:txBody>
          <a:bodyPr/>
          <a:lstStyle/>
          <a:p>
            <a:fld id="{BCDA5288-EBA7-5940-8E18-FDE03FAA6E41}" type="slidenum">
              <a:rPr lang="en-US" smtClean="0"/>
              <a:t>‹#›</a:t>
            </a:fld>
            <a:endParaRPr lang="en-US" dirty="0"/>
          </a:p>
        </p:txBody>
      </p:sp>
    </p:spTree>
    <p:extLst>
      <p:ext uri="{BB962C8B-B14F-4D97-AF65-F5344CB8AC3E}">
        <p14:creationId xmlns:p14="http://schemas.microsoft.com/office/powerpoint/2010/main" val="1765220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4CEA54-8B53-7C45-B9B6-C4E2534936AE}" type="datetime1">
              <a:rPr lang="en-AU" smtClean="0"/>
              <a:t>5/9/2023</a:t>
            </a:fld>
            <a:endParaRPr lang="en-US" dirty="0"/>
          </a:p>
        </p:txBody>
      </p:sp>
      <p:sp>
        <p:nvSpPr>
          <p:cNvPr id="5" name="Footer Placeholder 4"/>
          <p:cNvSpPr>
            <a:spLocks noGrp="1"/>
          </p:cNvSpPr>
          <p:nvPr>
            <p:ph type="ftr" sz="quarter" idx="11"/>
          </p:nvPr>
        </p:nvSpPr>
        <p:spPr/>
        <p:txBody>
          <a:bodyPr/>
          <a:lstStyle/>
          <a:p>
            <a:r>
              <a:rPr lang="en-US" dirty="0"/>
              <a:t>Caroline Havery, UTS, </a:t>
            </a:r>
          </a:p>
        </p:txBody>
      </p:sp>
      <p:sp>
        <p:nvSpPr>
          <p:cNvPr id="6" name="Slide Number Placeholder 5"/>
          <p:cNvSpPr>
            <a:spLocks noGrp="1"/>
          </p:cNvSpPr>
          <p:nvPr>
            <p:ph type="sldNum" sz="quarter" idx="12"/>
          </p:nvPr>
        </p:nvSpPr>
        <p:spPr/>
        <p:txBody>
          <a:bodyPr/>
          <a:lstStyle/>
          <a:p>
            <a:fld id="{BCDA5288-EBA7-5940-8E18-FDE03FAA6E41}" type="slidenum">
              <a:rPr lang="en-US" smtClean="0"/>
              <a:t>‹#›</a:t>
            </a:fld>
            <a:endParaRPr lang="en-US" dirty="0"/>
          </a:p>
        </p:txBody>
      </p:sp>
    </p:spTree>
    <p:extLst>
      <p:ext uri="{BB962C8B-B14F-4D97-AF65-F5344CB8AC3E}">
        <p14:creationId xmlns:p14="http://schemas.microsoft.com/office/powerpoint/2010/main" val="568460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81FE534-9729-6042-93F2-1617F377D4C0}" type="datetime1">
              <a:rPr lang="en-AU" smtClean="0"/>
              <a:t>5/9/2023</a:t>
            </a:fld>
            <a:endParaRPr lang="en-US" dirty="0"/>
          </a:p>
        </p:txBody>
      </p:sp>
      <p:sp>
        <p:nvSpPr>
          <p:cNvPr id="6" name="Footer Placeholder 5"/>
          <p:cNvSpPr>
            <a:spLocks noGrp="1"/>
          </p:cNvSpPr>
          <p:nvPr>
            <p:ph type="ftr" sz="quarter" idx="11"/>
          </p:nvPr>
        </p:nvSpPr>
        <p:spPr/>
        <p:txBody>
          <a:bodyPr/>
          <a:lstStyle/>
          <a:p>
            <a:r>
              <a:rPr lang="en-US" dirty="0"/>
              <a:t>Caroline Havery, UTS, </a:t>
            </a:r>
          </a:p>
        </p:txBody>
      </p:sp>
      <p:sp>
        <p:nvSpPr>
          <p:cNvPr id="7" name="Slide Number Placeholder 6"/>
          <p:cNvSpPr>
            <a:spLocks noGrp="1"/>
          </p:cNvSpPr>
          <p:nvPr>
            <p:ph type="sldNum" sz="quarter" idx="12"/>
          </p:nvPr>
        </p:nvSpPr>
        <p:spPr/>
        <p:txBody>
          <a:bodyPr/>
          <a:lstStyle/>
          <a:p>
            <a:fld id="{BCDA5288-EBA7-5940-8E18-FDE03FAA6E41}" type="slidenum">
              <a:rPr lang="en-US" smtClean="0"/>
              <a:t>‹#›</a:t>
            </a:fld>
            <a:endParaRPr lang="en-US" dirty="0"/>
          </a:p>
        </p:txBody>
      </p:sp>
    </p:spTree>
    <p:extLst>
      <p:ext uri="{BB962C8B-B14F-4D97-AF65-F5344CB8AC3E}">
        <p14:creationId xmlns:p14="http://schemas.microsoft.com/office/powerpoint/2010/main" val="2115723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70CA1CF-0F1F-0546-B8AB-D61CD51B39BB}" type="datetime1">
              <a:rPr lang="en-AU" smtClean="0"/>
              <a:t>5/9/2023</a:t>
            </a:fld>
            <a:endParaRPr lang="en-US" dirty="0"/>
          </a:p>
        </p:txBody>
      </p:sp>
      <p:sp>
        <p:nvSpPr>
          <p:cNvPr id="8" name="Footer Placeholder 7"/>
          <p:cNvSpPr>
            <a:spLocks noGrp="1"/>
          </p:cNvSpPr>
          <p:nvPr>
            <p:ph type="ftr" sz="quarter" idx="11"/>
          </p:nvPr>
        </p:nvSpPr>
        <p:spPr/>
        <p:txBody>
          <a:bodyPr/>
          <a:lstStyle/>
          <a:p>
            <a:r>
              <a:rPr lang="en-US" dirty="0"/>
              <a:t>Caroline Havery, UTS, </a:t>
            </a:r>
          </a:p>
        </p:txBody>
      </p:sp>
      <p:sp>
        <p:nvSpPr>
          <p:cNvPr id="9" name="Slide Number Placeholder 8"/>
          <p:cNvSpPr>
            <a:spLocks noGrp="1"/>
          </p:cNvSpPr>
          <p:nvPr>
            <p:ph type="sldNum" sz="quarter" idx="12"/>
          </p:nvPr>
        </p:nvSpPr>
        <p:spPr/>
        <p:txBody>
          <a:bodyPr/>
          <a:lstStyle/>
          <a:p>
            <a:fld id="{BCDA5288-EBA7-5940-8E18-FDE03FAA6E41}" type="slidenum">
              <a:rPr lang="en-US" smtClean="0"/>
              <a:t>‹#›</a:t>
            </a:fld>
            <a:endParaRPr lang="en-US" dirty="0"/>
          </a:p>
        </p:txBody>
      </p:sp>
    </p:spTree>
    <p:extLst>
      <p:ext uri="{BB962C8B-B14F-4D97-AF65-F5344CB8AC3E}">
        <p14:creationId xmlns:p14="http://schemas.microsoft.com/office/powerpoint/2010/main" val="924082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11BF319-5B44-6E46-9D94-853FB9B5EC6E}" type="datetime1">
              <a:rPr lang="en-AU" smtClean="0"/>
              <a:t>5/9/2023</a:t>
            </a:fld>
            <a:endParaRPr lang="en-US" dirty="0"/>
          </a:p>
        </p:txBody>
      </p:sp>
      <p:sp>
        <p:nvSpPr>
          <p:cNvPr id="4" name="Footer Placeholder 3"/>
          <p:cNvSpPr>
            <a:spLocks noGrp="1"/>
          </p:cNvSpPr>
          <p:nvPr>
            <p:ph type="ftr" sz="quarter" idx="11"/>
          </p:nvPr>
        </p:nvSpPr>
        <p:spPr/>
        <p:txBody>
          <a:bodyPr/>
          <a:lstStyle/>
          <a:p>
            <a:r>
              <a:rPr lang="en-US" dirty="0"/>
              <a:t>Caroline Havery, UTS, </a:t>
            </a:r>
          </a:p>
        </p:txBody>
      </p:sp>
      <p:sp>
        <p:nvSpPr>
          <p:cNvPr id="5" name="Slide Number Placeholder 4"/>
          <p:cNvSpPr>
            <a:spLocks noGrp="1"/>
          </p:cNvSpPr>
          <p:nvPr>
            <p:ph type="sldNum" sz="quarter" idx="12"/>
          </p:nvPr>
        </p:nvSpPr>
        <p:spPr/>
        <p:txBody>
          <a:bodyPr/>
          <a:lstStyle/>
          <a:p>
            <a:fld id="{BCDA5288-EBA7-5940-8E18-FDE03FAA6E41}" type="slidenum">
              <a:rPr lang="en-US" smtClean="0"/>
              <a:t>‹#›</a:t>
            </a:fld>
            <a:endParaRPr lang="en-US" dirty="0"/>
          </a:p>
        </p:txBody>
      </p:sp>
    </p:spTree>
    <p:extLst>
      <p:ext uri="{BB962C8B-B14F-4D97-AF65-F5344CB8AC3E}">
        <p14:creationId xmlns:p14="http://schemas.microsoft.com/office/powerpoint/2010/main" val="456943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30A8A9-4E16-AC41-B334-5FE0E1B28D6F}" type="datetime1">
              <a:rPr lang="en-AU" smtClean="0"/>
              <a:t>5/9/2023</a:t>
            </a:fld>
            <a:endParaRPr lang="en-US" dirty="0"/>
          </a:p>
        </p:txBody>
      </p:sp>
      <p:sp>
        <p:nvSpPr>
          <p:cNvPr id="3" name="Footer Placeholder 2"/>
          <p:cNvSpPr>
            <a:spLocks noGrp="1"/>
          </p:cNvSpPr>
          <p:nvPr>
            <p:ph type="ftr" sz="quarter" idx="11"/>
          </p:nvPr>
        </p:nvSpPr>
        <p:spPr/>
        <p:txBody>
          <a:bodyPr/>
          <a:lstStyle/>
          <a:p>
            <a:r>
              <a:rPr lang="en-US" dirty="0"/>
              <a:t>Caroline Havery, UTS, </a:t>
            </a:r>
          </a:p>
        </p:txBody>
      </p:sp>
      <p:sp>
        <p:nvSpPr>
          <p:cNvPr id="4" name="Slide Number Placeholder 3"/>
          <p:cNvSpPr>
            <a:spLocks noGrp="1"/>
          </p:cNvSpPr>
          <p:nvPr>
            <p:ph type="sldNum" sz="quarter" idx="12"/>
          </p:nvPr>
        </p:nvSpPr>
        <p:spPr/>
        <p:txBody>
          <a:bodyPr/>
          <a:lstStyle/>
          <a:p>
            <a:fld id="{BCDA5288-EBA7-5940-8E18-FDE03FAA6E41}" type="slidenum">
              <a:rPr lang="en-US" smtClean="0"/>
              <a:t>‹#›</a:t>
            </a:fld>
            <a:endParaRPr lang="en-US" dirty="0"/>
          </a:p>
        </p:txBody>
      </p:sp>
    </p:spTree>
    <p:extLst>
      <p:ext uri="{BB962C8B-B14F-4D97-AF65-F5344CB8AC3E}">
        <p14:creationId xmlns:p14="http://schemas.microsoft.com/office/powerpoint/2010/main" val="444588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85D811-97C2-484C-BBA0-6E11C69C42B4}" type="datetime1">
              <a:rPr lang="en-AU" smtClean="0"/>
              <a:t>5/9/2023</a:t>
            </a:fld>
            <a:endParaRPr lang="en-US" dirty="0"/>
          </a:p>
        </p:txBody>
      </p:sp>
      <p:sp>
        <p:nvSpPr>
          <p:cNvPr id="6" name="Footer Placeholder 5"/>
          <p:cNvSpPr>
            <a:spLocks noGrp="1"/>
          </p:cNvSpPr>
          <p:nvPr>
            <p:ph type="ftr" sz="quarter" idx="11"/>
          </p:nvPr>
        </p:nvSpPr>
        <p:spPr/>
        <p:txBody>
          <a:bodyPr/>
          <a:lstStyle/>
          <a:p>
            <a:r>
              <a:rPr lang="en-US" dirty="0"/>
              <a:t>Caroline Havery, UTS, </a:t>
            </a:r>
          </a:p>
        </p:txBody>
      </p:sp>
      <p:sp>
        <p:nvSpPr>
          <p:cNvPr id="7" name="Slide Number Placeholder 6"/>
          <p:cNvSpPr>
            <a:spLocks noGrp="1"/>
          </p:cNvSpPr>
          <p:nvPr>
            <p:ph type="sldNum" sz="quarter" idx="12"/>
          </p:nvPr>
        </p:nvSpPr>
        <p:spPr/>
        <p:txBody>
          <a:bodyPr/>
          <a:lstStyle/>
          <a:p>
            <a:fld id="{BCDA5288-EBA7-5940-8E18-FDE03FAA6E41}" type="slidenum">
              <a:rPr lang="en-US" smtClean="0"/>
              <a:t>‹#›</a:t>
            </a:fld>
            <a:endParaRPr lang="en-US" dirty="0"/>
          </a:p>
        </p:txBody>
      </p:sp>
    </p:spTree>
    <p:extLst>
      <p:ext uri="{BB962C8B-B14F-4D97-AF65-F5344CB8AC3E}">
        <p14:creationId xmlns:p14="http://schemas.microsoft.com/office/powerpoint/2010/main" val="1105933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AFFFCA-92B8-2249-B871-1B41F970A9B9}" type="datetime1">
              <a:rPr lang="en-AU" smtClean="0"/>
              <a:t>5/9/2023</a:t>
            </a:fld>
            <a:endParaRPr lang="en-US" dirty="0"/>
          </a:p>
        </p:txBody>
      </p:sp>
      <p:sp>
        <p:nvSpPr>
          <p:cNvPr id="6" name="Footer Placeholder 5"/>
          <p:cNvSpPr>
            <a:spLocks noGrp="1"/>
          </p:cNvSpPr>
          <p:nvPr>
            <p:ph type="ftr" sz="quarter" idx="11"/>
          </p:nvPr>
        </p:nvSpPr>
        <p:spPr/>
        <p:txBody>
          <a:bodyPr/>
          <a:lstStyle/>
          <a:p>
            <a:r>
              <a:rPr lang="en-US" dirty="0"/>
              <a:t>Caroline Havery, UTS, </a:t>
            </a:r>
          </a:p>
        </p:txBody>
      </p:sp>
      <p:sp>
        <p:nvSpPr>
          <p:cNvPr id="7" name="Slide Number Placeholder 6"/>
          <p:cNvSpPr>
            <a:spLocks noGrp="1"/>
          </p:cNvSpPr>
          <p:nvPr>
            <p:ph type="sldNum" sz="quarter" idx="12"/>
          </p:nvPr>
        </p:nvSpPr>
        <p:spPr/>
        <p:txBody>
          <a:bodyPr/>
          <a:lstStyle/>
          <a:p>
            <a:fld id="{BCDA5288-EBA7-5940-8E18-FDE03FAA6E41}" type="slidenum">
              <a:rPr lang="en-US" smtClean="0"/>
              <a:t>‹#›</a:t>
            </a:fld>
            <a:endParaRPr lang="en-US" dirty="0"/>
          </a:p>
        </p:txBody>
      </p:sp>
    </p:spTree>
    <p:extLst>
      <p:ext uri="{BB962C8B-B14F-4D97-AF65-F5344CB8AC3E}">
        <p14:creationId xmlns:p14="http://schemas.microsoft.com/office/powerpoint/2010/main" val="953016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6D7EAF-ED48-3F41-87D0-F46076263B81}" type="datetime1">
              <a:rPr lang="en-AU" smtClean="0"/>
              <a:t>5/9/2023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Caroline Havery, UTS, </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DA5288-EBA7-5940-8E18-FDE03FAA6E41}" type="slidenum">
              <a:rPr lang="en-US" smtClean="0"/>
              <a:t>‹#›</a:t>
            </a:fld>
            <a:endParaRPr lang="en-US" dirty="0"/>
          </a:p>
        </p:txBody>
      </p:sp>
    </p:spTree>
    <p:extLst>
      <p:ext uri="{BB962C8B-B14F-4D97-AF65-F5344CB8AC3E}">
        <p14:creationId xmlns:p14="http://schemas.microsoft.com/office/powerpoint/2010/main" val="16795146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customXml" Target="../ink/ink1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8" Type="http://schemas.openxmlformats.org/officeDocument/2006/relationships/customXml" Target="../ink/ink4.xml"/><Relationship Id="rId13" Type="http://schemas.openxmlformats.org/officeDocument/2006/relationships/image" Target="../media/image8.png"/><Relationship Id="rId18" Type="http://schemas.openxmlformats.org/officeDocument/2006/relationships/customXml" Target="../ink/ink9.xml"/><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customXml" Target="../ink/ink6.xml"/><Relationship Id="rId17" Type="http://schemas.openxmlformats.org/officeDocument/2006/relationships/image" Target="../media/image10.png"/><Relationship Id="rId2" Type="http://schemas.openxmlformats.org/officeDocument/2006/relationships/notesSlide" Target="../notesSlides/notesSlide2.xml"/><Relationship Id="rId16" Type="http://schemas.openxmlformats.org/officeDocument/2006/relationships/customXml" Target="../ink/ink8.xml"/><Relationship Id="rId1" Type="http://schemas.openxmlformats.org/officeDocument/2006/relationships/slideLayout" Target="../slideLayouts/slideLayout2.xml"/><Relationship Id="rId6" Type="http://schemas.openxmlformats.org/officeDocument/2006/relationships/customXml" Target="../ink/ink3.xml"/><Relationship Id="rId11" Type="http://schemas.openxmlformats.org/officeDocument/2006/relationships/image" Target="../media/image7.png"/><Relationship Id="rId5" Type="http://schemas.openxmlformats.org/officeDocument/2006/relationships/image" Target="../media/image4.png"/><Relationship Id="rId15" Type="http://schemas.openxmlformats.org/officeDocument/2006/relationships/image" Target="../media/image9.png"/><Relationship Id="rId10" Type="http://schemas.openxmlformats.org/officeDocument/2006/relationships/customXml" Target="../ink/ink5.xml"/><Relationship Id="rId19" Type="http://schemas.openxmlformats.org/officeDocument/2006/relationships/image" Target="../media/image11.png"/><Relationship Id="rId4" Type="http://schemas.openxmlformats.org/officeDocument/2006/relationships/customXml" Target="../ink/ink2.xml"/><Relationship Id="rId9" Type="http://schemas.openxmlformats.org/officeDocument/2006/relationships/image" Target="../media/image6.png"/><Relationship Id="rId14" Type="http://schemas.openxmlformats.org/officeDocument/2006/relationships/customXml" Target="../ink/ink7.xml"/></Relationships>
</file>

<file path=ppt/slides/_rels/slide8.xml.rels><?xml version="1.0" encoding="UTF-8" standalone="yes"?>
<Relationships xmlns="http://schemas.openxmlformats.org/package/2006/relationships"><Relationship Id="rId3" Type="http://schemas.openxmlformats.org/officeDocument/2006/relationships/customXml" Target="../ink/ink10.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customXml" Target="../ink/ink11.xml"/><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Reading journal articles</a:t>
            </a:r>
          </a:p>
        </p:txBody>
      </p:sp>
      <p:sp>
        <p:nvSpPr>
          <p:cNvPr id="3" name="Subtitle 2"/>
          <p:cNvSpPr>
            <a:spLocks noGrp="1"/>
          </p:cNvSpPr>
          <p:nvPr>
            <p:ph type="subTitle" idx="1"/>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a:t>Caroline Havery, UTS, </a:t>
            </a:r>
          </a:p>
        </p:txBody>
      </p:sp>
      <p:sp>
        <p:nvSpPr>
          <p:cNvPr id="6" name="Slide Number Placeholder 5"/>
          <p:cNvSpPr>
            <a:spLocks noGrp="1"/>
          </p:cNvSpPr>
          <p:nvPr>
            <p:ph type="sldNum" sz="quarter" idx="12"/>
          </p:nvPr>
        </p:nvSpPr>
        <p:spPr/>
        <p:txBody>
          <a:bodyPr/>
          <a:lstStyle/>
          <a:p>
            <a:fld id="{BCDA5288-EBA7-5940-8E18-FDE03FAA6E41}" type="slidenum">
              <a:rPr lang="en-US" smtClean="0"/>
              <a:t>1</a:t>
            </a:fld>
            <a:endParaRPr lang="en-US" dirty="0"/>
          </a:p>
        </p:txBody>
      </p:sp>
      <p:sp>
        <p:nvSpPr>
          <p:cNvPr id="4" name="TextBox 3"/>
          <p:cNvSpPr txBox="1"/>
          <p:nvPr/>
        </p:nvSpPr>
        <p:spPr>
          <a:xfrm>
            <a:off x="1050587" y="268483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899993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A68BE10-9003-DDA1-94FC-52C09C29740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E27D637-325F-4D94-4587-71128B7FAF2B}"/>
              </a:ext>
            </a:extLst>
          </p:cNvPr>
          <p:cNvSpPr>
            <a:spLocks noGrp="1"/>
          </p:cNvSpPr>
          <p:nvPr>
            <p:ph type="sldNum" sz="quarter" idx="12"/>
          </p:nvPr>
        </p:nvSpPr>
        <p:spPr/>
        <p:txBody>
          <a:bodyPr/>
          <a:lstStyle/>
          <a:p>
            <a:fld id="{4D6A95F8-0B4F-E448-B37F-E83B2457D89D}" type="slidenum">
              <a:rPr lang="en-US" smtClean="0"/>
              <a:t>10</a:t>
            </a:fld>
            <a:endParaRPr lang="en-US" dirty="0"/>
          </a:p>
        </p:txBody>
      </p:sp>
      <p:pic>
        <p:nvPicPr>
          <p:cNvPr id="7" name="Picture 6" descr="Text&#10;&#10;Description automatically generated">
            <a:extLst>
              <a:ext uri="{FF2B5EF4-FFF2-40B4-BE49-F238E27FC236}">
                <a16:creationId xmlns:a16="http://schemas.microsoft.com/office/drawing/2014/main" id="{47D0E8B5-0262-A0E9-B975-3B98788881B5}"/>
              </a:ext>
            </a:extLst>
          </p:cNvPr>
          <p:cNvPicPr>
            <a:picLocks noChangeAspect="1"/>
          </p:cNvPicPr>
          <p:nvPr/>
        </p:nvPicPr>
        <p:blipFill>
          <a:blip r:embed="rId3"/>
          <a:stretch>
            <a:fillRect/>
          </a:stretch>
        </p:blipFill>
        <p:spPr>
          <a:xfrm>
            <a:off x="1669725" y="136524"/>
            <a:ext cx="5970733" cy="6584953"/>
          </a:xfrm>
          <a:prstGeom prst="rect">
            <a:avLst/>
          </a:prstGeom>
        </p:spPr>
      </p:pic>
      <p:sp>
        <p:nvSpPr>
          <p:cNvPr id="8" name="TextBox 7">
            <a:extLst>
              <a:ext uri="{FF2B5EF4-FFF2-40B4-BE49-F238E27FC236}">
                <a16:creationId xmlns:a16="http://schemas.microsoft.com/office/drawing/2014/main" id="{37A48367-BAC1-D1A7-C35D-B127A3F397F0}"/>
              </a:ext>
            </a:extLst>
          </p:cNvPr>
          <p:cNvSpPr txBox="1"/>
          <p:nvPr/>
        </p:nvSpPr>
        <p:spPr>
          <a:xfrm>
            <a:off x="7778840" y="540914"/>
            <a:ext cx="2871988" cy="6247864"/>
          </a:xfrm>
          <a:prstGeom prst="rect">
            <a:avLst/>
          </a:prstGeom>
          <a:noFill/>
        </p:spPr>
        <p:txBody>
          <a:bodyPr wrap="square" rtlCol="0">
            <a:spAutoFit/>
          </a:bodyPr>
          <a:lstStyle/>
          <a:p>
            <a:r>
              <a:rPr lang="en-US" sz="2000" dirty="0"/>
              <a:t>This are good strategies to use when you are searching for articles</a:t>
            </a:r>
          </a:p>
          <a:p>
            <a:endParaRPr lang="en-US" sz="2000" dirty="0"/>
          </a:p>
          <a:p>
            <a:endParaRPr lang="en-US" sz="2000" dirty="0"/>
          </a:p>
          <a:p>
            <a:endParaRPr lang="en-US" sz="2000" dirty="0"/>
          </a:p>
          <a:p>
            <a:endParaRPr lang="en-US" sz="2000" dirty="0"/>
          </a:p>
          <a:p>
            <a:r>
              <a:rPr lang="en-US" sz="2000" dirty="0"/>
              <a:t>They are also good strategies to use to get a quick idea of what the article is about and to help you decide if you want to read it in more detail</a:t>
            </a:r>
          </a:p>
          <a:p>
            <a:endParaRPr lang="en-US" sz="2000" dirty="0"/>
          </a:p>
          <a:p>
            <a:endParaRPr lang="en-US" sz="2000" dirty="0"/>
          </a:p>
          <a:p>
            <a:r>
              <a:rPr lang="en-US" sz="2000" dirty="0"/>
              <a:t>The strategies can also help you decide which parts of the article might be most useful to read</a:t>
            </a:r>
          </a:p>
        </p:txBody>
      </p:sp>
    </p:spTree>
    <p:extLst>
      <p:ext uri="{BB962C8B-B14F-4D97-AF65-F5344CB8AC3E}">
        <p14:creationId xmlns:p14="http://schemas.microsoft.com/office/powerpoint/2010/main" val="112487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After class work: Do your own preliminary reading</a:t>
            </a:r>
          </a:p>
        </p:txBody>
      </p:sp>
      <p:sp>
        <p:nvSpPr>
          <p:cNvPr id="3" name="Content Placeholder 2"/>
          <p:cNvSpPr>
            <a:spLocks noGrp="1"/>
          </p:cNvSpPr>
          <p:nvPr>
            <p:ph idx="1"/>
          </p:nvPr>
        </p:nvSpPr>
        <p:spPr>
          <a:xfrm>
            <a:off x="711739" y="1554501"/>
            <a:ext cx="10515600" cy="4351338"/>
          </a:xfrm>
        </p:spPr>
        <p:txBody>
          <a:bodyPr>
            <a:normAutofit lnSpcReduction="10000"/>
          </a:bodyPr>
          <a:lstStyle/>
          <a:p>
            <a:endParaRPr lang="en-AU" dirty="0"/>
          </a:p>
          <a:p>
            <a:pPr>
              <a:lnSpc>
                <a:spcPct val="170000"/>
              </a:lnSpc>
            </a:pPr>
            <a:r>
              <a:rPr lang="en-AU" dirty="0"/>
              <a:t>Spend 15 minutes and see how much you can understand the reading. </a:t>
            </a:r>
          </a:p>
          <a:p>
            <a:pPr lvl="0">
              <a:lnSpc>
                <a:spcPct val="170000"/>
              </a:lnSpc>
            </a:pPr>
            <a:r>
              <a:rPr lang="en-AU" dirty="0"/>
              <a:t>Remember to use any subtitles to help you quickly get an idea of what the reading is about </a:t>
            </a:r>
          </a:p>
          <a:p>
            <a:pPr lvl="0">
              <a:lnSpc>
                <a:spcPct val="170000"/>
              </a:lnSpc>
            </a:pPr>
            <a:r>
              <a:rPr lang="en-AU" dirty="0"/>
              <a:t>Read the introduction and conclusion </a:t>
            </a:r>
          </a:p>
        </p:txBody>
      </p:sp>
      <p:sp>
        <p:nvSpPr>
          <p:cNvPr id="5" name="Footer Placeholder 4"/>
          <p:cNvSpPr>
            <a:spLocks noGrp="1"/>
          </p:cNvSpPr>
          <p:nvPr>
            <p:ph type="ftr" sz="quarter" idx="11"/>
          </p:nvPr>
        </p:nvSpPr>
        <p:spPr/>
        <p:txBody>
          <a:bodyPr/>
          <a:lstStyle/>
          <a:p>
            <a:r>
              <a:rPr lang="en-US" dirty="0"/>
              <a:t>Caroline Havery, UTS, </a:t>
            </a:r>
          </a:p>
        </p:txBody>
      </p:sp>
      <p:sp>
        <p:nvSpPr>
          <p:cNvPr id="6" name="Slide Number Placeholder 5"/>
          <p:cNvSpPr>
            <a:spLocks noGrp="1"/>
          </p:cNvSpPr>
          <p:nvPr>
            <p:ph type="sldNum" sz="quarter" idx="12"/>
          </p:nvPr>
        </p:nvSpPr>
        <p:spPr/>
        <p:txBody>
          <a:bodyPr/>
          <a:lstStyle/>
          <a:p>
            <a:fld id="{BCDA5288-EBA7-5940-8E18-FDE03FAA6E41}" type="slidenum">
              <a:rPr lang="en-US" smtClean="0"/>
              <a:t>11</a:t>
            </a:fld>
            <a:endParaRPr lang="en-US" dirty="0"/>
          </a:p>
        </p:txBody>
      </p:sp>
    </p:spTree>
    <p:extLst>
      <p:ext uri="{BB962C8B-B14F-4D97-AF65-F5344CB8AC3E}">
        <p14:creationId xmlns:p14="http://schemas.microsoft.com/office/powerpoint/2010/main" val="20096710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0C019-0351-CC7B-9004-E6186CDF4FD7}"/>
              </a:ext>
            </a:extLst>
          </p:cNvPr>
          <p:cNvSpPr>
            <a:spLocks noGrp="1"/>
          </p:cNvSpPr>
          <p:nvPr>
            <p:ph type="title"/>
          </p:nvPr>
        </p:nvSpPr>
        <p:spPr/>
        <p:txBody>
          <a:bodyPr>
            <a:normAutofit/>
          </a:bodyPr>
          <a:lstStyle/>
          <a:p>
            <a:r>
              <a:rPr lang="en-US" sz="3200" b="1" dirty="0"/>
              <a:t>Follow up on after class work: What did you find out about the article</a:t>
            </a:r>
          </a:p>
        </p:txBody>
      </p:sp>
      <p:sp>
        <p:nvSpPr>
          <p:cNvPr id="3" name="Content Placeholder 2">
            <a:extLst>
              <a:ext uri="{FF2B5EF4-FFF2-40B4-BE49-F238E27FC236}">
                <a16:creationId xmlns:a16="http://schemas.microsoft.com/office/drawing/2014/main" id="{7B1D3516-BEF6-85D3-4564-296E28C54BCC}"/>
              </a:ext>
            </a:extLst>
          </p:cNvPr>
          <p:cNvSpPr>
            <a:spLocks noGrp="1"/>
          </p:cNvSpPr>
          <p:nvPr>
            <p:ph idx="1"/>
          </p:nvPr>
        </p:nvSpPr>
        <p:spPr/>
        <p:txBody>
          <a:bodyPr/>
          <a:lstStyle/>
          <a:p>
            <a:r>
              <a:rPr lang="en-US" dirty="0"/>
              <a:t>Tell your group what you already know about the article</a:t>
            </a:r>
          </a:p>
          <a:p>
            <a:endParaRPr lang="en-US" dirty="0"/>
          </a:p>
          <a:p>
            <a:r>
              <a:rPr lang="en-US" dirty="0"/>
              <a:t>What did you do to get that information – how did you read and what did you read?</a:t>
            </a:r>
          </a:p>
        </p:txBody>
      </p:sp>
      <p:sp>
        <p:nvSpPr>
          <p:cNvPr id="4" name="Footer Placeholder 3">
            <a:extLst>
              <a:ext uri="{FF2B5EF4-FFF2-40B4-BE49-F238E27FC236}">
                <a16:creationId xmlns:a16="http://schemas.microsoft.com/office/drawing/2014/main" id="{8D667795-40C3-1FB3-F6C4-7D8C84DD4291}"/>
              </a:ext>
            </a:extLst>
          </p:cNvPr>
          <p:cNvSpPr>
            <a:spLocks noGrp="1"/>
          </p:cNvSpPr>
          <p:nvPr>
            <p:ph type="ftr" sz="quarter" idx="11"/>
          </p:nvPr>
        </p:nvSpPr>
        <p:spPr/>
        <p:txBody>
          <a:bodyPr/>
          <a:lstStyle/>
          <a:p>
            <a:r>
              <a:rPr lang="en-US" dirty="0"/>
              <a:t>Caroline Havery, UTS, </a:t>
            </a:r>
          </a:p>
        </p:txBody>
      </p:sp>
      <p:sp>
        <p:nvSpPr>
          <p:cNvPr id="5" name="Slide Number Placeholder 4">
            <a:extLst>
              <a:ext uri="{FF2B5EF4-FFF2-40B4-BE49-F238E27FC236}">
                <a16:creationId xmlns:a16="http://schemas.microsoft.com/office/drawing/2014/main" id="{6F5AD2C3-5299-E5F1-569E-8A5AAD2A543F}"/>
              </a:ext>
            </a:extLst>
          </p:cNvPr>
          <p:cNvSpPr>
            <a:spLocks noGrp="1"/>
          </p:cNvSpPr>
          <p:nvPr>
            <p:ph type="sldNum" sz="quarter" idx="12"/>
          </p:nvPr>
        </p:nvSpPr>
        <p:spPr/>
        <p:txBody>
          <a:bodyPr/>
          <a:lstStyle/>
          <a:p>
            <a:fld id="{BCDA5288-EBA7-5940-8E18-FDE03FAA6E41}" type="slidenum">
              <a:rPr lang="en-US" smtClean="0"/>
              <a:t>12</a:t>
            </a:fld>
            <a:endParaRPr lang="en-US" dirty="0"/>
          </a:p>
        </p:txBody>
      </p:sp>
    </p:spTree>
    <p:extLst>
      <p:ext uri="{BB962C8B-B14F-4D97-AF65-F5344CB8AC3E}">
        <p14:creationId xmlns:p14="http://schemas.microsoft.com/office/powerpoint/2010/main" val="9510180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F029C-563C-3CEA-A472-B6F415D48CDE}"/>
              </a:ext>
            </a:extLst>
          </p:cNvPr>
          <p:cNvSpPr>
            <a:spLocks noGrp="1"/>
          </p:cNvSpPr>
          <p:nvPr>
            <p:ph type="ctrTitle"/>
          </p:nvPr>
        </p:nvSpPr>
        <p:spPr>
          <a:xfrm>
            <a:off x="231820" y="760462"/>
            <a:ext cx="10944180" cy="545824"/>
          </a:xfrm>
        </p:spPr>
        <p:txBody>
          <a:bodyPr/>
          <a:lstStyle/>
          <a:p>
            <a:r>
              <a:rPr lang="en-US" sz="3200" b="1" dirty="0">
                <a:solidFill>
                  <a:schemeClr val="tx1"/>
                </a:solidFill>
              </a:rPr>
              <a:t>Use the structure of a journal article to help you read</a:t>
            </a:r>
          </a:p>
        </p:txBody>
      </p:sp>
      <p:sp>
        <p:nvSpPr>
          <p:cNvPr id="3" name="Text Placeholder 2">
            <a:extLst>
              <a:ext uri="{FF2B5EF4-FFF2-40B4-BE49-F238E27FC236}">
                <a16:creationId xmlns:a16="http://schemas.microsoft.com/office/drawing/2014/main" id="{A062F353-ECEC-5C4D-0AE2-2835879D3009}"/>
              </a:ext>
            </a:extLst>
          </p:cNvPr>
          <p:cNvSpPr>
            <a:spLocks noGrp="1"/>
          </p:cNvSpPr>
          <p:nvPr>
            <p:ph type="body" sz="quarter" idx="12"/>
          </p:nvPr>
        </p:nvSpPr>
        <p:spPr>
          <a:xfrm>
            <a:off x="1914048" y="1531859"/>
            <a:ext cx="8202354" cy="4848699"/>
          </a:xfrm>
        </p:spPr>
        <p:txBody>
          <a:bodyPr/>
          <a:lstStyle/>
          <a:p>
            <a:endParaRPr lang="en-US" dirty="0"/>
          </a:p>
        </p:txBody>
      </p:sp>
      <p:sp>
        <p:nvSpPr>
          <p:cNvPr id="5" name="Slide Number Placeholder 4">
            <a:extLst>
              <a:ext uri="{FF2B5EF4-FFF2-40B4-BE49-F238E27FC236}">
                <a16:creationId xmlns:a16="http://schemas.microsoft.com/office/drawing/2014/main" id="{8F439BBE-FD61-E169-6BCD-4E88783BB863}"/>
              </a:ext>
            </a:extLst>
          </p:cNvPr>
          <p:cNvSpPr>
            <a:spLocks noGrp="1"/>
          </p:cNvSpPr>
          <p:nvPr>
            <p:ph type="sldNum" sz="quarter" idx="4"/>
          </p:nvPr>
        </p:nvSpPr>
        <p:spPr/>
        <p:txBody>
          <a:bodyPr/>
          <a:lstStyle/>
          <a:p>
            <a:fld id="{E32CA18A-09E8-B346-9D1F-8EB2C340C7E4}" type="slidenum">
              <a:rPr lang="en-US" smtClean="0"/>
              <a:pPr/>
              <a:t>13</a:t>
            </a:fld>
            <a:endParaRPr lang="en-US" dirty="0"/>
          </a:p>
        </p:txBody>
      </p:sp>
      <mc:AlternateContent xmlns:mc="http://schemas.openxmlformats.org/markup-compatibility/2006" xmlns:p14="http://schemas.microsoft.com/office/powerpoint/2010/main" xmlns:aink="http://schemas.microsoft.com/office/drawing/2016/ink">
        <mc:Choice Requires="p14 aink">
          <p:contentPart p14:bwMode="auto" r:id="rId2">
            <p14:nvContentPartPr>
              <p14:cNvPr id="6" name="Ink 5">
                <a:extLst>
                  <a:ext uri="{FF2B5EF4-FFF2-40B4-BE49-F238E27FC236}">
                    <a16:creationId xmlns:a16="http://schemas.microsoft.com/office/drawing/2014/main" id="{00DC0A2E-2B39-B65D-09E1-756C5A5A4DFE}"/>
                  </a:ext>
                </a:extLst>
              </p14:cNvPr>
              <p14:cNvContentPartPr/>
              <p14:nvPr/>
            </p14:nvContentPartPr>
            <p14:xfrm>
              <a:off x="3478913" y="1772067"/>
              <a:ext cx="236" cy="236"/>
            </p14:xfrm>
          </p:contentPart>
        </mc:Choice>
        <mc:Fallback xmlns="">
          <p:pic>
            <p:nvPicPr>
              <p:cNvPr id="6" name="Ink 5">
                <a:extLst>
                  <a:ext uri="{FF2B5EF4-FFF2-40B4-BE49-F238E27FC236}">
                    <a16:creationId xmlns:a16="http://schemas.microsoft.com/office/drawing/2014/main" id="{00DC0A2E-2B39-B65D-09E1-756C5A5A4DFE}"/>
                  </a:ext>
                </a:extLst>
              </p:cNvPr>
              <p:cNvPicPr/>
              <p:nvPr/>
            </p:nvPicPr>
            <p:blipFill>
              <a:blip r:embed="rId3"/>
              <a:stretch>
                <a:fillRect/>
              </a:stretch>
            </p:blipFill>
            <p:spPr>
              <a:xfrm>
                <a:off x="3467113" y="1760267"/>
                <a:ext cx="23600" cy="23600"/>
              </a:xfrm>
              <a:prstGeom prst="rect">
                <a:avLst/>
              </a:prstGeom>
            </p:spPr>
          </p:pic>
        </mc:Fallback>
      </mc:AlternateContent>
      <p:graphicFrame>
        <p:nvGraphicFramePr>
          <p:cNvPr id="7" name="Table 7">
            <a:extLst>
              <a:ext uri="{FF2B5EF4-FFF2-40B4-BE49-F238E27FC236}">
                <a16:creationId xmlns:a16="http://schemas.microsoft.com/office/drawing/2014/main" id="{4234DB46-3441-1C55-B725-5A616662691F}"/>
              </a:ext>
            </a:extLst>
          </p:cNvPr>
          <p:cNvGraphicFramePr>
            <a:graphicFrameLocks noGrp="1"/>
          </p:cNvGraphicFramePr>
          <p:nvPr>
            <p:extLst>
              <p:ext uri="{D42A27DB-BD31-4B8C-83A1-F6EECF244321}">
                <p14:modId xmlns:p14="http://schemas.microsoft.com/office/powerpoint/2010/main" val="4121481054"/>
              </p:ext>
            </p:extLst>
          </p:nvPr>
        </p:nvGraphicFramePr>
        <p:xfrm>
          <a:off x="682172" y="1306286"/>
          <a:ext cx="10493828" cy="5175774"/>
        </p:xfrm>
        <a:graphic>
          <a:graphicData uri="http://schemas.openxmlformats.org/drawingml/2006/table">
            <a:tbl>
              <a:tblPr firstRow="1" bandRow="1">
                <a:tableStyleId>{5C22544A-7EE6-4342-B048-85BDC9FD1C3A}</a:tableStyleId>
              </a:tblPr>
              <a:tblGrid>
                <a:gridCol w="2533679">
                  <a:extLst>
                    <a:ext uri="{9D8B030D-6E8A-4147-A177-3AD203B41FA5}">
                      <a16:colId xmlns:a16="http://schemas.microsoft.com/office/drawing/2014/main" val="802510254"/>
                    </a:ext>
                  </a:extLst>
                </a:gridCol>
                <a:gridCol w="7960149">
                  <a:extLst>
                    <a:ext uri="{9D8B030D-6E8A-4147-A177-3AD203B41FA5}">
                      <a16:colId xmlns:a16="http://schemas.microsoft.com/office/drawing/2014/main" val="2274215709"/>
                    </a:ext>
                  </a:extLst>
                </a:gridCol>
              </a:tblGrid>
              <a:tr h="645416">
                <a:tc>
                  <a:txBody>
                    <a:bodyPr/>
                    <a:lstStyle/>
                    <a:p>
                      <a:r>
                        <a:rPr lang="en-US" sz="2000" dirty="0"/>
                        <a:t>Abstract</a:t>
                      </a:r>
                    </a:p>
                  </a:txBody>
                  <a:tcPr marL="60070" marR="60070" marT="30035" marB="30035"/>
                </a:tc>
                <a:tc>
                  <a:txBody>
                    <a:bodyPr/>
                    <a:lstStyle/>
                    <a:p>
                      <a:r>
                        <a:rPr lang="en-US" sz="2000" b="0" dirty="0"/>
                        <a:t>Summarises the whole paper</a:t>
                      </a:r>
                    </a:p>
                  </a:txBody>
                  <a:tcPr marL="60070" marR="60070" marT="30035" marB="30035"/>
                </a:tc>
                <a:extLst>
                  <a:ext uri="{0D108BD9-81ED-4DB2-BD59-A6C34878D82A}">
                    <a16:rowId xmlns:a16="http://schemas.microsoft.com/office/drawing/2014/main" val="2429231977"/>
                  </a:ext>
                </a:extLst>
              </a:tr>
              <a:tr h="718654">
                <a:tc>
                  <a:txBody>
                    <a:bodyPr/>
                    <a:lstStyle/>
                    <a:p>
                      <a:r>
                        <a:rPr lang="en-US" sz="2000" dirty="0"/>
                        <a:t>Introduction </a:t>
                      </a:r>
                    </a:p>
                  </a:txBody>
                  <a:tcPr marL="60070" marR="60070" marT="30035" marB="30035"/>
                </a:tc>
                <a:tc>
                  <a:txBody>
                    <a:bodyPr/>
                    <a:lstStyle/>
                    <a:p>
                      <a:r>
                        <a:rPr lang="en-US" sz="2000" dirty="0"/>
                        <a:t>Background, what research has been done before, purpose of this paper.</a:t>
                      </a:r>
                    </a:p>
                  </a:txBody>
                  <a:tcPr marL="60070" marR="60070" marT="30035" marB="30035"/>
                </a:tc>
                <a:extLst>
                  <a:ext uri="{0D108BD9-81ED-4DB2-BD59-A6C34878D82A}">
                    <a16:rowId xmlns:a16="http://schemas.microsoft.com/office/drawing/2014/main" val="187588857"/>
                  </a:ext>
                </a:extLst>
              </a:tr>
              <a:tr h="701397">
                <a:tc>
                  <a:txBody>
                    <a:bodyPr/>
                    <a:lstStyle/>
                    <a:p>
                      <a:r>
                        <a:rPr lang="en-US" sz="2000" dirty="0"/>
                        <a:t>Methods</a:t>
                      </a:r>
                    </a:p>
                  </a:txBody>
                  <a:tcPr marL="60070" marR="60070" marT="30035" marB="30035"/>
                </a:tc>
                <a:tc>
                  <a:txBody>
                    <a:bodyPr/>
                    <a:lstStyle/>
                    <a:p>
                      <a:r>
                        <a:rPr lang="en-US" sz="2000" dirty="0"/>
                        <a:t>How the research/or literature review was done.</a:t>
                      </a:r>
                    </a:p>
                  </a:txBody>
                  <a:tcPr marL="60070" marR="60070" marT="30035" marB="30035"/>
                </a:tc>
                <a:extLst>
                  <a:ext uri="{0D108BD9-81ED-4DB2-BD59-A6C34878D82A}">
                    <a16:rowId xmlns:a16="http://schemas.microsoft.com/office/drawing/2014/main" val="2438555446"/>
                  </a:ext>
                </a:extLst>
              </a:tr>
              <a:tr h="701397">
                <a:tc>
                  <a:txBody>
                    <a:bodyPr/>
                    <a:lstStyle/>
                    <a:p>
                      <a:r>
                        <a:rPr lang="en-US" sz="2000" dirty="0"/>
                        <a:t>Results</a:t>
                      </a:r>
                    </a:p>
                  </a:txBody>
                  <a:tcPr marL="60070" marR="60070" marT="30035" marB="30035"/>
                </a:tc>
                <a:tc>
                  <a:txBody>
                    <a:bodyPr/>
                    <a:lstStyle/>
                    <a:p>
                      <a:r>
                        <a:rPr lang="en-US" sz="2000" dirty="0"/>
                        <a:t>What the authors found</a:t>
                      </a:r>
                    </a:p>
                  </a:txBody>
                  <a:tcPr marL="60070" marR="60070" marT="30035" marB="30035"/>
                </a:tc>
                <a:extLst>
                  <a:ext uri="{0D108BD9-81ED-4DB2-BD59-A6C34878D82A}">
                    <a16:rowId xmlns:a16="http://schemas.microsoft.com/office/drawing/2014/main" val="1340640904"/>
                  </a:ext>
                </a:extLst>
              </a:tr>
              <a:tr h="1042521">
                <a:tc>
                  <a:txBody>
                    <a:bodyPr/>
                    <a:lstStyle/>
                    <a:p>
                      <a:r>
                        <a:rPr lang="en-US" sz="2000" dirty="0"/>
                        <a:t>Discussion </a:t>
                      </a:r>
                    </a:p>
                  </a:txBody>
                  <a:tcPr marL="60070" marR="60070" marT="30035" marB="30035"/>
                </a:tc>
                <a:tc>
                  <a:txBody>
                    <a:bodyPr/>
                    <a:lstStyle/>
                    <a:p>
                      <a:r>
                        <a:rPr lang="en-US" sz="2000" dirty="0"/>
                        <a:t>What the results mean. How do the results from this study compare with what other studies have found.</a:t>
                      </a:r>
                    </a:p>
                  </a:txBody>
                  <a:tcPr marL="60070" marR="60070" marT="30035" marB="30035"/>
                </a:tc>
                <a:extLst>
                  <a:ext uri="{0D108BD9-81ED-4DB2-BD59-A6C34878D82A}">
                    <a16:rowId xmlns:a16="http://schemas.microsoft.com/office/drawing/2014/main" val="698369387"/>
                  </a:ext>
                </a:extLst>
              </a:tr>
              <a:tr h="1366389">
                <a:tc>
                  <a:txBody>
                    <a:bodyPr/>
                    <a:lstStyle/>
                    <a:p>
                      <a:r>
                        <a:rPr lang="en-US" sz="2000" dirty="0"/>
                        <a:t>Conclusion </a:t>
                      </a:r>
                    </a:p>
                  </a:txBody>
                  <a:tcPr marL="60070" marR="60070" marT="30035" marB="30035"/>
                </a:tc>
                <a:tc>
                  <a:txBody>
                    <a:bodyPr/>
                    <a:lstStyle/>
                    <a:p>
                      <a:r>
                        <a:rPr lang="en-US" sz="2000" dirty="0"/>
                        <a:t>Summary of key points.</a:t>
                      </a:r>
                    </a:p>
                    <a:p>
                      <a:r>
                        <a:rPr lang="en-US" sz="2000" dirty="0"/>
                        <a:t>Sometimes limitations.</a:t>
                      </a:r>
                    </a:p>
                    <a:p>
                      <a:r>
                        <a:rPr lang="en-US" sz="2000" dirty="0"/>
                        <a:t>Often implications – what does the study mean for practice or future research? </a:t>
                      </a:r>
                    </a:p>
                  </a:txBody>
                  <a:tcPr marL="60070" marR="60070" marT="30035" marB="30035"/>
                </a:tc>
                <a:extLst>
                  <a:ext uri="{0D108BD9-81ED-4DB2-BD59-A6C34878D82A}">
                    <a16:rowId xmlns:a16="http://schemas.microsoft.com/office/drawing/2014/main" val="989984728"/>
                  </a:ext>
                </a:extLst>
              </a:tr>
            </a:tbl>
          </a:graphicData>
        </a:graphic>
      </p:graphicFrame>
    </p:spTree>
    <p:extLst>
      <p:ext uri="{BB962C8B-B14F-4D97-AF65-F5344CB8AC3E}">
        <p14:creationId xmlns:p14="http://schemas.microsoft.com/office/powerpoint/2010/main" val="8384509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sz="3200" b="1" dirty="0"/>
              <a:t>Which sections should you read?</a:t>
            </a:r>
          </a:p>
        </p:txBody>
      </p:sp>
      <p:sp>
        <p:nvSpPr>
          <p:cNvPr id="3" name="Content Placeholder 2"/>
          <p:cNvSpPr>
            <a:spLocks noGrp="1"/>
          </p:cNvSpPr>
          <p:nvPr>
            <p:ph idx="1"/>
          </p:nvPr>
        </p:nvSpPr>
        <p:spPr/>
        <p:txBody>
          <a:bodyPr>
            <a:normAutofit/>
          </a:bodyPr>
          <a:lstStyle/>
          <a:p>
            <a:pPr marL="0" indent="0">
              <a:buNone/>
            </a:pPr>
            <a:endParaRPr lang="en-AU" dirty="0"/>
          </a:p>
          <a:p>
            <a:r>
              <a:rPr lang="en-AU" dirty="0"/>
              <a:t>In journal articles, reading the introduction and conclusion will give you an overview of the key points</a:t>
            </a:r>
          </a:p>
          <a:p>
            <a:endParaRPr lang="en-AU" dirty="0"/>
          </a:p>
          <a:p>
            <a:r>
              <a:rPr lang="en-AU" dirty="0"/>
              <a:t>Other sections of the text will give you different information – you do not always have to read the whole journal article. What you need to read depends on WHY you are reading</a:t>
            </a:r>
          </a:p>
          <a:p>
            <a:endParaRPr lang="en-US" dirty="0"/>
          </a:p>
        </p:txBody>
      </p:sp>
      <p:sp>
        <p:nvSpPr>
          <p:cNvPr id="4" name="Footer Placeholder 3"/>
          <p:cNvSpPr>
            <a:spLocks noGrp="1"/>
          </p:cNvSpPr>
          <p:nvPr>
            <p:ph type="ftr" sz="quarter" idx="11"/>
          </p:nvPr>
        </p:nvSpPr>
        <p:spPr/>
        <p:txBody>
          <a:bodyPr/>
          <a:lstStyle/>
          <a:p>
            <a:r>
              <a:rPr lang="en-US" dirty="0"/>
              <a:t>Caroline Havery, UTS, </a:t>
            </a:r>
          </a:p>
        </p:txBody>
      </p:sp>
      <p:sp>
        <p:nvSpPr>
          <p:cNvPr id="5" name="Slide Number Placeholder 4"/>
          <p:cNvSpPr>
            <a:spLocks noGrp="1"/>
          </p:cNvSpPr>
          <p:nvPr>
            <p:ph type="sldNum" sz="quarter" idx="12"/>
          </p:nvPr>
        </p:nvSpPr>
        <p:spPr/>
        <p:txBody>
          <a:bodyPr/>
          <a:lstStyle/>
          <a:p>
            <a:fld id="{BCDA5288-EBA7-5940-8E18-FDE03FAA6E41}" type="slidenum">
              <a:rPr lang="en-US" smtClean="0"/>
              <a:t>14</a:t>
            </a:fld>
            <a:endParaRPr lang="en-US" dirty="0"/>
          </a:p>
        </p:txBody>
      </p:sp>
    </p:spTree>
    <p:extLst>
      <p:ext uri="{BB962C8B-B14F-4D97-AF65-F5344CB8AC3E}">
        <p14:creationId xmlns:p14="http://schemas.microsoft.com/office/powerpoint/2010/main" val="9192600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826E2-7207-1BDB-E630-8349300C184A}"/>
              </a:ext>
            </a:extLst>
          </p:cNvPr>
          <p:cNvSpPr>
            <a:spLocks noGrp="1"/>
          </p:cNvSpPr>
          <p:nvPr>
            <p:ph type="title"/>
          </p:nvPr>
        </p:nvSpPr>
        <p:spPr>
          <a:xfrm>
            <a:off x="708338" y="365127"/>
            <a:ext cx="10947041" cy="562042"/>
          </a:xfrm>
        </p:spPr>
        <p:txBody>
          <a:bodyPr>
            <a:noAutofit/>
          </a:bodyPr>
          <a:lstStyle/>
          <a:p>
            <a:r>
              <a:rPr lang="en-US" sz="3200" b="1" dirty="0"/>
              <a:t>Read the introduction to get an idea of what the paper is about</a:t>
            </a:r>
          </a:p>
        </p:txBody>
      </p:sp>
      <p:sp>
        <p:nvSpPr>
          <p:cNvPr id="3" name="Content Placeholder 2">
            <a:extLst>
              <a:ext uri="{FF2B5EF4-FFF2-40B4-BE49-F238E27FC236}">
                <a16:creationId xmlns:a16="http://schemas.microsoft.com/office/drawing/2014/main" id="{04C76627-9440-7A22-B9CD-44A85672CAF5}"/>
              </a:ext>
            </a:extLst>
          </p:cNvPr>
          <p:cNvSpPr>
            <a:spLocks noGrp="1"/>
          </p:cNvSpPr>
          <p:nvPr>
            <p:ph idx="1"/>
          </p:nvPr>
        </p:nvSpPr>
        <p:spPr>
          <a:xfrm>
            <a:off x="579549" y="1571223"/>
            <a:ext cx="9463399" cy="4605740"/>
          </a:xfrm>
        </p:spPr>
        <p:txBody>
          <a:bodyPr/>
          <a:lstStyle/>
          <a:p>
            <a:r>
              <a:rPr lang="en-US" dirty="0"/>
              <a:t>If you read the beginning and the last paragraph of the introduction, you will probably find out what the background is and what the purpose of the paper is</a:t>
            </a:r>
          </a:p>
          <a:p>
            <a:endParaRPr lang="en-US" dirty="0"/>
          </a:p>
          <a:p>
            <a:r>
              <a:rPr lang="en-US" dirty="0"/>
              <a:t>The other paragraphs will give you information about things that are already known about this topic/problem</a:t>
            </a:r>
          </a:p>
          <a:p>
            <a:endParaRPr lang="en-US" dirty="0"/>
          </a:p>
          <a:p>
            <a:r>
              <a:rPr lang="en-US" dirty="0"/>
              <a:t>Reading the topic sentences will give you an outline of the arguments the writers are making</a:t>
            </a:r>
          </a:p>
        </p:txBody>
      </p:sp>
      <p:sp>
        <p:nvSpPr>
          <p:cNvPr id="4" name="Footer Placeholder 3">
            <a:extLst>
              <a:ext uri="{FF2B5EF4-FFF2-40B4-BE49-F238E27FC236}">
                <a16:creationId xmlns:a16="http://schemas.microsoft.com/office/drawing/2014/main" id="{0B4FBFA5-783C-C77A-8A6E-030FCD18BC0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7716FBBC-0FEB-676A-C2E3-F049F2480C2E}"/>
              </a:ext>
            </a:extLst>
          </p:cNvPr>
          <p:cNvSpPr>
            <a:spLocks noGrp="1"/>
          </p:cNvSpPr>
          <p:nvPr>
            <p:ph type="sldNum" sz="quarter" idx="12"/>
          </p:nvPr>
        </p:nvSpPr>
        <p:spPr/>
        <p:txBody>
          <a:bodyPr/>
          <a:lstStyle/>
          <a:p>
            <a:fld id="{4D6A95F8-0B4F-E448-B37F-E83B2457D89D}" type="slidenum">
              <a:rPr lang="en-US" smtClean="0"/>
              <a:t>15</a:t>
            </a:fld>
            <a:endParaRPr lang="en-US" dirty="0"/>
          </a:p>
        </p:txBody>
      </p:sp>
    </p:spTree>
    <p:extLst>
      <p:ext uri="{BB962C8B-B14F-4D97-AF65-F5344CB8AC3E}">
        <p14:creationId xmlns:p14="http://schemas.microsoft.com/office/powerpoint/2010/main" val="30214563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CB818-AF37-C62E-1717-B0CFB60F1831}"/>
              </a:ext>
            </a:extLst>
          </p:cNvPr>
          <p:cNvSpPr>
            <a:spLocks noGrp="1"/>
          </p:cNvSpPr>
          <p:nvPr>
            <p:ph type="ctrTitle"/>
          </p:nvPr>
        </p:nvSpPr>
        <p:spPr>
          <a:xfrm>
            <a:off x="939890" y="1115310"/>
            <a:ext cx="10831399" cy="1046440"/>
          </a:xfrm>
        </p:spPr>
        <p:txBody>
          <a:bodyPr/>
          <a:lstStyle/>
          <a:p>
            <a:r>
              <a:rPr lang="en-US" sz="3200" b="1" dirty="0">
                <a:solidFill>
                  <a:schemeClr val="tx1"/>
                </a:solidFill>
              </a:rPr>
              <a:t>What is a topic sentence?</a:t>
            </a:r>
            <a:endParaRPr lang="en-US" b="1" dirty="0">
              <a:solidFill>
                <a:schemeClr val="tx1"/>
              </a:solidFill>
            </a:endParaRPr>
          </a:p>
        </p:txBody>
      </p:sp>
      <p:sp>
        <p:nvSpPr>
          <p:cNvPr id="3" name="Text Placeholder 2">
            <a:extLst>
              <a:ext uri="{FF2B5EF4-FFF2-40B4-BE49-F238E27FC236}">
                <a16:creationId xmlns:a16="http://schemas.microsoft.com/office/drawing/2014/main" id="{E34B2EEF-FDC1-F7A5-9E12-DC8D62035895}"/>
              </a:ext>
            </a:extLst>
          </p:cNvPr>
          <p:cNvSpPr>
            <a:spLocks noGrp="1"/>
          </p:cNvSpPr>
          <p:nvPr>
            <p:ph type="body" sz="quarter" idx="12"/>
          </p:nvPr>
        </p:nvSpPr>
        <p:spPr/>
        <p:txBody>
          <a:bodyPr/>
          <a:lstStyle/>
          <a:p>
            <a:r>
              <a:rPr lang="en-US" sz="2800" dirty="0"/>
              <a:t>The topic sentence is usually (but not always) the first sentence in the paragraph. It summarises what the paragraph is about.</a:t>
            </a:r>
          </a:p>
        </p:txBody>
      </p:sp>
      <p:sp>
        <p:nvSpPr>
          <p:cNvPr id="4" name="Footer Placeholder 3">
            <a:extLst>
              <a:ext uri="{FF2B5EF4-FFF2-40B4-BE49-F238E27FC236}">
                <a16:creationId xmlns:a16="http://schemas.microsoft.com/office/drawing/2014/main" id="{C17DA2DB-6895-6C61-F989-6E27B3BAF9EA}"/>
              </a:ext>
            </a:extLst>
          </p:cNvPr>
          <p:cNvSpPr>
            <a:spLocks noGrp="1"/>
          </p:cNvSpPr>
          <p:nvPr>
            <p:ph type="ftr" sz="quarter" idx="3"/>
          </p:nvPr>
        </p:nvSpPr>
        <p:spPr>
          <a:xfrm>
            <a:off x="196643" y="541491"/>
            <a:ext cx="10175620" cy="230051"/>
          </a:xfrm>
        </p:spPr>
        <p:txBody>
          <a:bodyPr/>
          <a:lstStyle/>
          <a:p>
            <a:r>
              <a:rPr lang="en-US" dirty="0"/>
              <a:t>Footer</a:t>
            </a:r>
          </a:p>
        </p:txBody>
      </p:sp>
      <p:sp>
        <p:nvSpPr>
          <p:cNvPr id="5" name="Slide Number Placeholder 4">
            <a:extLst>
              <a:ext uri="{FF2B5EF4-FFF2-40B4-BE49-F238E27FC236}">
                <a16:creationId xmlns:a16="http://schemas.microsoft.com/office/drawing/2014/main" id="{95ACE997-F721-399E-4247-1A916444F5BE}"/>
              </a:ext>
            </a:extLst>
          </p:cNvPr>
          <p:cNvSpPr>
            <a:spLocks noGrp="1"/>
          </p:cNvSpPr>
          <p:nvPr>
            <p:ph type="sldNum" sz="quarter" idx="4"/>
          </p:nvPr>
        </p:nvSpPr>
        <p:spPr/>
        <p:txBody>
          <a:bodyPr/>
          <a:lstStyle/>
          <a:p>
            <a:fld id="{E32CA18A-09E8-B346-9D1F-8EB2C340C7E4}" type="slidenum">
              <a:rPr lang="en-US" smtClean="0"/>
              <a:pPr/>
              <a:t>16</a:t>
            </a:fld>
            <a:endParaRPr lang="en-US" dirty="0"/>
          </a:p>
        </p:txBody>
      </p:sp>
    </p:spTree>
    <p:extLst>
      <p:ext uri="{BB962C8B-B14F-4D97-AF65-F5344CB8AC3E}">
        <p14:creationId xmlns:p14="http://schemas.microsoft.com/office/powerpoint/2010/main" val="17899990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C8237-F7BB-938E-9EA6-95D1B7F933DE}"/>
              </a:ext>
            </a:extLst>
          </p:cNvPr>
          <p:cNvSpPr>
            <a:spLocks noGrp="1"/>
          </p:cNvSpPr>
          <p:nvPr>
            <p:ph type="title"/>
          </p:nvPr>
        </p:nvSpPr>
        <p:spPr/>
        <p:txBody>
          <a:bodyPr>
            <a:normAutofit/>
          </a:bodyPr>
          <a:lstStyle/>
          <a:p>
            <a:r>
              <a:rPr lang="en-US" sz="3200" b="1" dirty="0"/>
              <a:t>Stop and think </a:t>
            </a:r>
          </a:p>
        </p:txBody>
      </p:sp>
      <p:sp>
        <p:nvSpPr>
          <p:cNvPr id="3" name="Content Placeholder 2">
            <a:extLst>
              <a:ext uri="{FF2B5EF4-FFF2-40B4-BE49-F238E27FC236}">
                <a16:creationId xmlns:a16="http://schemas.microsoft.com/office/drawing/2014/main" id="{90E077B6-19F3-BA2B-7AA4-0ECEEE96341F}"/>
              </a:ext>
            </a:extLst>
          </p:cNvPr>
          <p:cNvSpPr>
            <a:spLocks noGrp="1"/>
          </p:cNvSpPr>
          <p:nvPr>
            <p:ph idx="1"/>
          </p:nvPr>
        </p:nvSpPr>
        <p:spPr/>
        <p:txBody>
          <a:bodyPr/>
          <a:lstStyle/>
          <a:p>
            <a:r>
              <a:rPr lang="en-US" dirty="0"/>
              <a:t>Write down a few things you have heard so far that you think you can try when you read your next journal article</a:t>
            </a:r>
          </a:p>
        </p:txBody>
      </p:sp>
      <p:sp>
        <p:nvSpPr>
          <p:cNvPr id="4" name="Footer Placeholder 3">
            <a:extLst>
              <a:ext uri="{FF2B5EF4-FFF2-40B4-BE49-F238E27FC236}">
                <a16:creationId xmlns:a16="http://schemas.microsoft.com/office/drawing/2014/main" id="{D560B461-83CE-BF4D-A7BC-CE9E1C19D924}"/>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82F79AF-CEA4-60E0-5C47-1B90857D603F}"/>
              </a:ext>
            </a:extLst>
          </p:cNvPr>
          <p:cNvSpPr>
            <a:spLocks noGrp="1"/>
          </p:cNvSpPr>
          <p:nvPr>
            <p:ph type="sldNum" sz="quarter" idx="12"/>
          </p:nvPr>
        </p:nvSpPr>
        <p:spPr/>
        <p:txBody>
          <a:bodyPr/>
          <a:lstStyle/>
          <a:p>
            <a:fld id="{4D6A95F8-0B4F-E448-B37F-E83B2457D89D}" type="slidenum">
              <a:rPr lang="en-US" smtClean="0"/>
              <a:t>17</a:t>
            </a:fld>
            <a:endParaRPr lang="en-US" dirty="0"/>
          </a:p>
        </p:txBody>
      </p:sp>
    </p:spTree>
    <p:extLst>
      <p:ext uri="{BB962C8B-B14F-4D97-AF65-F5344CB8AC3E}">
        <p14:creationId xmlns:p14="http://schemas.microsoft.com/office/powerpoint/2010/main" val="18896419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9B284-C51A-F955-F2CD-CF322A9D05F2}"/>
              </a:ext>
            </a:extLst>
          </p:cNvPr>
          <p:cNvSpPr>
            <a:spLocks noGrp="1"/>
          </p:cNvSpPr>
          <p:nvPr>
            <p:ph type="title"/>
          </p:nvPr>
        </p:nvSpPr>
        <p:spPr>
          <a:xfrm>
            <a:off x="838200" y="365126"/>
            <a:ext cx="10515600" cy="679904"/>
          </a:xfrm>
        </p:spPr>
        <p:txBody>
          <a:bodyPr>
            <a:normAutofit/>
          </a:bodyPr>
          <a:lstStyle/>
          <a:p>
            <a:r>
              <a:rPr lang="en-US" sz="3200" b="1" dirty="0"/>
              <a:t>Let’s read the introduction of this article</a:t>
            </a:r>
          </a:p>
        </p:txBody>
      </p:sp>
      <p:sp>
        <p:nvSpPr>
          <p:cNvPr id="3" name="Content Placeholder 2">
            <a:extLst>
              <a:ext uri="{FF2B5EF4-FFF2-40B4-BE49-F238E27FC236}">
                <a16:creationId xmlns:a16="http://schemas.microsoft.com/office/drawing/2014/main" id="{539EC91F-A7B3-CB72-29C5-2B29C69A17AF}"/>
              </a:ext>
            </a:extLst>
          </p:cNvPr>
          <p:cNvSpPr>
            <a:spLocks noGrp="1"/>
          </p:cNvSpPr>
          <p:nvPr>
            <p:ph idx="1"/>
          </p:nvPr>
        </p:nvSpPr>
        <p:spPr>
          <a:xfrm>
            <a:off x="275771" y="1045030"/>
            <a:ext cx="11078029" cy="5131933"/>
          </a:xfrm>
        </p:spPr>
        <p:txBody>
          <a:bodyPr>
            <a:normAutofit fontScale="32500" lnSpcReduction="20000"/>
          </a:bodyPr>
          <a:lstStyle/>
          <a:p>
            <a:pPr marL="0" indent="0">
              <a:buNone/>
            </a:pPr>
            <a:r>
              <a:rPr lang="en-AU" sz="5500" dirty="0">
                <a:solidFill>
                  <a:srgbClr val="131413"/>
                </a:solidFill>
                <a:effectLst/>
                <a:latin typeface="Helvetica" pitchFamily="2" charset="0"/>
              </a:rPr>
              <a:t>Background</a:t>
            </a:r>
          </a:p>
          <a:p>
            <a:pPr marL="0" indent="0">
              <a:lnSpc>
                <a:spcPct val="170000"/>
              </a:lnSpc>
              <a:buNone/>
            </a:pPr>
            <a:r>
              <a:rPr lang="en-AU" sz="6200" dirty="0">
                <a:solidFill>
                  <a:srgbClr val="131413"/>
                </a:solidFill>
                <a:effectLst/>
                <a:latin typeface="Times"/>
              </a:rPr>
              <a:t>As evident in the Sustainable Development Goal (SDG) six, proper sanitation has been one of the topmost priorities on the global public health agenda [</a:t>
            </a:r>
            <a:r>
              <a:rPr lang="en-AU" sz="6200" dirty="0">
                <a:solidFill>
                  <a:srgbClr val="0000FF"/>
                </a:solidFill>
                <a:effectLst/>
                <a:latin typeface="Times"/>
              </a:rPr>
              <a:t>1</a:t>
            </a:r>
            <a:r>
              <a:rPr lang="en-AU" sz="6200" dirty="0">
                <a:solidFill>
                  <a:srgbClr val="131413"/>
                </a:solidFill>
                <a:effectLst/>
                <a:latin typeface="Times"/>
              </a:rPr>
              <a:t>, </a:t>
            </a:r>
            <a:r>
              <a:rPr lang="en-AU" sz="6200" dirty="0">
                <a:solidFill>
                  <a:srgbClr val="0000FF"/>
                </a:solidFill>
                <a:effectLst/>
                <a:latin typeface="Times"/>
              </a:rPr>
              <a:t>2</a:t>
            </a:r>
            <a:r>
              <a:rPr lang="en-AU" sz="6200" dirty="0">
                <a:solidFill>
                  <a:srgbClr val="131413"/>
                </a:solidFill>
                <a:effectLst/>
                <a:latin typeface="Times"/>
              </a:rPr>
              <a:t>]. This is because inadequate sanitation leads to the spread of disease-causing organisms through faeces and urine [</a:t>
            </a:r>
            <a:r>
              <a:rPr lang="en-AU" sz="6200" dirty="0">
                <a:solidFill>
                  <a:srgbClr val="0000FF"/>
                </a:solidFill>
                <a:effectLst/>
                <a:latin typeface="Times"/>
              </a:rPr>
              <a:t>3</a:t>
            </a:r>
            <a:r>
              <a:rPr lang="en-AU" sz="6200" dirty="0">
                <a:solidFill>
                  <a:srgbClr val="131413"/>
                </a:solidFill>
                <a:effectLst/>
                <a:latin typeface="Times"/>
              </a:rPr>
              <a:t>]. These organisms cause a variety of diseases, including cholera, diarrhoea, dysentery, hepatitis A, typhoid, and polio [</a:t>
            </a:r>
            <a:r>
              <a:rPr lang="en-AU" sz="6200" dirty="0">
                <a:solidFill>
                  <a:srgbClr val="0000FF"/>
                </a:solidFill>
                <a:effectLst/>
                <a:latin typeface="Times"/>
              </a:rPr>
              <a:t>4</a:t>
            </a:r>
            <a:r>
              <a:rPr lang="en-AU" sz="6200" dirty="0">
                <a:solidFill>
                  <a:srgbClr val="131413"/>
                </a:solidFill>
                <a:effectLst/>
                <a:latin typeface="Times"/>
              </a:rPr>
              <a:t>]. Globally, there are over 2.3 billion people without access to improved sanitation [</a:t>
            </a:r>
            <a:r>
              <a:rPr lang="en-AU" sz="6200" dirty="0">
                <a:solidFill>
                  <a:srgbClr val="0000FF"/>
                </a:solidFill>
                <a:effectLst/>
                <a:latin typeface="Times"/>
              </a:rPr>
              <a:t>5</a:t>
            </a:r>
            <a:r>
              <a:rPr lang="en-AU" sz="6200" dirty="0">
                <a:solidFill>
                  <a:srgbClr val="131413"/>
                </a:solidFill>
                <a:effectLst/>
                <a:latin typeface="Times"/>
              </a:rPr>
              <a:t>]. Research by Global Burden of Disease [</a:t>
            </a:r>
            <a:r>
              <a:rPr lang="en-AU" sz="6200" dirty="0">
                <a:solidFill>
                  <a:srgbClr val="0000FF"/>
                </a:solidFill>
                <a:effectLst/>
                <a:latin typeface="Times"/>
              </a:rPr>
              <a:t>6</a:t>
            </a:r>
            <a:r>
              <a:rPr lang="en-AU" sz="6200" dirty="0">
                <a:solidFill>
                  <a:srgbClr val="131413"/>
                </a:solidFill>
                <a:effectLst/>
                <a:latin typeface="Times"/>
              </a:rPr>
              <a:t>] pegged the global sanitation related deaths at 775,000 annually. In low- and middle-income</a:t>
            </a:r>
            <a:r>
              <a:rPr lang="en-AU" sz="6200" dirty="0">
                <a:solidFill>
                  <a:srgbClr val="131413"/>
                </a:solidFill>
                <a:latin typeface="Times"/>
              </a:rPr>
              <a:t> </a:t>
            </a:r>
            <a:r>
              <a:rPr lang="en-AU" sz="6200" dirty="0">
                <a:solidFill>
                  <a:srgbClr val="131413"/>
                </a:solidFill>
                <a:effectLst/>
                <a:latin typeface="Times"/>
              </a:rPr>
              <a:t>countries, about 5% of all deaths result from poor sanitation, while the global average is 1.4%. In the Pacific, about 70% of the population still use unimproved sanitation facilities, with 13% practicing open defecation [</a:t>
            </a:r>
            <a:r>
              <a:rPr lang="en-AU" sz="6200" dirty="0">
                <a:solidFill>
                  <a:srgbClr val="0000FF"/>
                </a:solidFill>
                <a:effectLst/>
                <a:latin typeface="Times"/>
              </a:rPr>
              <a:t>7</a:t>
            </a:r>
            <a:r>
              <a:rPr lang="en-AU" sz="6200" dirty="0">
                <a:solidFill>
                  <a:srgbClr val="131413"/>
                </a:solidFill>
                <a:effectLst/>
                <a:latin typeface="Times"/>
              </a:rPr>
              <a:t>]. The situation is worse in Papua New Guinea, where only 19% of the population have access to improved sanitation [</a:t>
            </a:r>
            <a:r>
              <a:rPr lang="en-AU" sz="6200" dirty="0">
                <a:solidFill>
                  <a:srgbClr val="0000FF"/>
                </a:solidFill>
                <a:effectLst/>
                <a:latin typeface="Times"/>
              </a:rPr>
              <a:t>7</a:t>
            </a:r>
            <a:r>
              <a:rPr lang="en-AU" sz="6200" dirty="0">
                <a:solidFill>
                  <a:srgbClr val="131413"/>
                </a:solidFill>
                <a:effectLst/>
                <a:latin typeface="Times"/>
              </a:rPr>
              <a:t>].</a:t>
            </a:r>
          </a:p>
          <a:p>
            <a:endParaRPr lang="en-US" dirty="0"/>
          </a:p>
        </p:txBody>
      </p:sp>
      <p:sp>
        <p:nvSpPr>
          <p:cNvPr id="4" name="Footer Placeholder 3">
            <a:extLst>
              <a:ext uri="{FF2B5EF4-FFF2-40B4-BE49-F238E27FC236}">
                <a16:creationId xmlns:a16="http://schemas.microsoft.com/office/drawing/2014/main" id="{0173C6DA-F97C-3B86-E7DB-31D53574942E}"/>
              </a:ext>
            </a:extLst>
          </p:cNvPr>
          <p:cNvSpPr>
            <a:spLocks noGrp="1"/>
          </p:cNvSpPr>
          <p:nvPr>
            <p:ph type="ftr" sz="quarter" idx="11"/>
          </p:nvPr>
        </p:nvSpPr>
        <p:spPr/>
        <p:txBody>
          <a:bodyPr/>
          <a:lstStyle/>
          <a:p>
            <a:r>
              <a:rPr lang="en-US" dirty="0"/>
              <a:t>Caroline Havery, UTS, </a:t>
            </a:r>
          </a:p>
        </p:txBody>
      </p:sp>
      <p:sp>
        <p:nvSpPr>
          <p:cNvPr id="5" name="Slide Number Placeholder 4">
            <a:extLst>
              <a:ext uri="{FF2B5EF4-FFF2-40B4-BE49-F238E27FC236}">
                <a16:creationId xmlns:a16="http://schemas.microsoft.com/office/drawing/2014/main" id="{5348F080-973F-14AD-9286-9FAF71A20037}"/>
              </a:ext>
            </a:extLst>
          </p:cNvPr>
          <p:cNvSpPr>
            <a:spLocks noGrp="1"/>
          </p:cNvSpPr>
          <p:nvPr>
            <p:ph type="sldNum" sz="quarter" idx="12"/>
          </p:nvPr>
        </p:nvSpPr>
        <p:spPr/>
        <p:txBody>
          <a:bodyPr/>
          <a:lstStyle/>
          <a:p>
            <a:fld id="{BCDA5288-EBA7-5940-8E18-FDE03FAA6E41}" type="slidenum">
              <a:rPr lang="en-US" smtClean="0"/>
              <a:t>18</a:t>
            </a:fld>
            <a:endParaRPr lang="en-US" dirty="0"/>
          </a:p>
        </p:txBody>
      </p:sp>
    </p:spTree>
    <p:extLst>
      <p:ext uri="{BB962C8B-B14F-4D97-AF65-F5344CB8AC3E}">
        <p14:creationId xmlns:p14="http://schemas.microsoft.com/office/powerpoint/2010/main" val="39258762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62542-C817-E342-AA79-2F1971F2F376}"/>
              </a:ext>
            </a:extLst>
          </p:cNvPr>
          <p:cNvSpPr>
            <a:spLocks noGrp="1"/>
          </p:cNvSpPr>
          <p:nvPr>
            <p:ph type="title"/>
          </p:nvPr>
        </p:nvSpPr>
        <p:spPr/>
        <p:txBody>
          <a:bodyPr>
            <a:normAutofit/>
          </a:bodyPr>
          <a:lstStyle/>
          <a:p>
            <a:r>
              <a:rPr lang="en-US" sz="3200" b="1" dirty="0"/>
              <a:t>Can you answer?</a:t>
            </a:r>
          </a:p>
        </p:txBody>
      </p:sp>
      <p:sp>
        <p:nvSpPr>
          <p:cNvPr id="3" name="Content Placeholder 2">
            <a:extLst>
              <a:ext uri="{FF2B5EF4-FFF2-40B4-BE49-F238E27FC236}">
                <a16:creationId xmlns:a16="http://schemas.microsoft.com/office/drawing/2014/main" id="{8E5E1018-965D-402C-6D30-73FFB15E2676}"/>
              </a:ext>
            </a:extLst>
          </p:cNvPr>
          <p:cNvSpPr>
            <a:spLocks noGrp="1"/>
          </p:cNvSpPr>
          <p:nvPr>
            <p:ph idx="1"/>
          </p:nvPr>
        </p:nvSpPr>
        <p:spPr/>
        <p:txBody>
          <a:bodyPr/>
          <a:lstStyle/>
          <a:p>
            <a:pPr marL="0" indent="0">
              <a:buNone/>
            </a:pPr>
            <a:r>
              <a:rPr lang="en-US" dirty="0"/>
              <a:t>What is the health problem that his article is about?</a:t>
            </a:r>
          </a:p>
          <a:p>
            <a:pPr marL="0" indent="0">
              <a:buNone/>
            </a:pPr>
            <a:endParaRPr lang="en-US" dirty="0"/>
          </a:p>
          <a:p>
            <a:pPr marL="0" indent="0">
              <a:buNone/>
            </a:pPr>
            <a:r>
              <a:rPr lang="en-US" dirty="0"/>
              <a:t>What is one of the main causes of this health problem?</a:t>
            </a:r>
          </a:p>
          <a:p>
            <a:pPr marL="0" indent="0">
              <a:buNone/>
            </a:pPr>
            <a:endParaRPr lang="en-US" dirty="0"/>
          </a:p>
          <a:p>
            <a:pPr marL="0" indent="0">
              <a:buNone/>
            </a:pPr>
            <a:r>
              <a:rPr lang="en-US" dirty="0"/>
              <a:t>What is the situation in PNG regarding this health problem?</a:t>
            </a:r>
          </a:p>
          <a:p>
            <a:pPr marL="0" indent="0">
              <a:buNone/>
            </a:pPr>
            <a:endParaRPr lang="en-US" dirty="0"/>
          </a:p>
          <a:p>
            <a:pPr marL="0" indent="0">
              <a:buNone/>
            </a:pPr>
            <a:endParaRPr lang="en-US" dirty="0"/>
          </a:p>
        </p:txBody>
      </p:sp>
      <p:sp>
        <p:nvSpPr>
          <p:cNvPr id="4" name="Footer Placeholder 3">
            <a:extLst>
              <a:ext uri="{FF2B5EF4-FFF2-40B4-BE49-F238E27FC236}">
                <a16:creationId xmlns:a16="http://schemas.microsoft.com/office/drawing/2014/main" id="{9BED5F3F-1F1D-2208-0D37-C395993FDEBB}"/>
              </a:ext>
            </a:extLst>
          </p:cNvPr>
          <p:cNvSpPr>
            <a:spLocks noGrp="1"/>
          </p:cNvSpPr>
          <p:nvPr>
            <p:ph type="ftr" sz="quarter" idx="11"/>
          </p:nvPr>
        </p:nvSpPr>
        <p:spPr/>
        <p:txBody>
          <a:bodyPr/>
          <a:lstStyle/>
          <a:p>
            <a:r>
              <a:rPr lang="en-US" dirty="0"/>
              <a:t>Caroline Havery, UTS, </a:t>
            </a:r>
          </a:p>
        </p:txBody>
      </p:sp>
      <p:sp>
        <p:nvSpPr>
          <p:cNvPr id="5" name="Slide Number Placeholder 4">
            <a:extLst>
              <a:ext uri="{FF2B5EF4-FFF2-40B4-BE49-F238E27FC236}">
                <a16:creationId xmlns:a16="http://schemas.microsoft.com/office/drawing/2014/main" id="{7B07EC1F-9A07-825F-6274-A06BB998A3EB}"/>
              </a:ext>
            </a:extLst>
          </p:cNvPr>
          <p:cNvSpPr>
            <a:spLocks noGrp="1"/>
          </p:cNvSpPr>
          <p:nvPr>
            <p:ph type="sldNum" sz="quarter" idx="12"/>
          </p:nvPr>
        </p:nvSpPr>
        <p:spPr/>
        <p:txBody>
          <a:bodyPr/>
          <a:lstStyle/>
          <a:p>
            <a:fld id="{BCDA5288-EBA7-5940-8E18-FDE03FAA6E41}" type="slidenum">
              <a:rPr lang="en-US" smtClean="0"/>
              <a:t>19</a:t>
            </a:fld>
            <a:endParaRPr lang="en-US" dirty="0"/>
          </a:p>
        </p:txBody>
      </p:sp>
    </p:spTree>
    <p:extLst>
      <p:ext uri="{BB962C8B-B14F-4D97-AF65-F5344CB8AC3E}">
        <p14:creationId xmlns:p14="http://schemas.microsoft.com/office/powerpoint/2010/main" val="2593827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8DDE5-722F-44D8-FA58-12B773940155}"/>
              </a:ext>
            </a:extLst>
          </p:cNvPr>
          <p:cNvSpPr>
            <a:spLocks noGrp="1"/>
          </p:cNvSpPr>
          <p:nvPr>
            <p:ph type="ctrTitle"/>
          </p:nvPr>
        </p:nvSpPr>
        <p:spPr>
          <a:xfrm>
            <a:off x="763314" y="1115310"/>
            <a:ext cx="8968201" cy="556205"/>
          </a:xfrm>
        </p:spPr>
        <p:txBody>
          <a:bodyPr/>
          <a:lstStyle/>
          <a:p>
            <a:r>
              <a:rPr lang="en-US" sz="3200" b="1" dirty="0">
                <a:solidFill>
                  <a:schemeClr val="tx1"/>
                </a:solidFill>
              </a:rPr>
              <a:t>What are journal articles?</a:t>
            </a:r>
          </a:p>
        </p:txBody>
      </p:sp>
      <p:sp>
        <p:nvSpPr>
          <p:cNvPr id="3" name="Text Placeholder 2">
            <a:extLst>
              <a:ext uri="{FF2B5EF4-FFF2-40B4-BE49-F238E27FC236}">
                <a16:creationId xmlns:a16="http://schemas.microsoft.com/office/drawing/2014/main" id="{89FED784-DB2A-9C1B-91EE-D762FCC9A255}"/>
              </a:ext>
            </a:extLst>
          </p:cNvPr>
          <p:cNvSpPr>
            <a:spLocks noGrp="1"/>
          </p:cNvSpPr>
          <p:nvPr>
            <p:ph type="body" sz="quarter" idx="12"/>
          </p:nvPr>
        </p:nvSpPr>
        <p:spPr>
          <a:xfrm>
            <a:off x="1982763" y="1775984"/>
            <a:ext cx="8430048" cy="4870900"/>
          </a:xfrm>
        </p:spPr>
        <p:txBody>
          <a:bodyPr/>
          <a:lstStyle/>
          <a:p>
            <a:pPr marL="556309" indent="-300335">
              <a:buFont typeface="Wingdings" pitchFamily="2" charset="2"/>
              <a:buChar char="v"/>
            </a:pPr>
            <a:r>
              <a:rPr lang="en-US" sz="1839" dirty="0"/>
              <a:t>Journals are written by academics/researchers</a:t>
            </a:r>
          </a:p>
          <a:p>
            <a:pPr marL="556309" indent="-300335">
              <a:buFont typeface="Wingdings" pitchFamily="2" charset="2"/>
              <a:buChar char="v"/>
            </a:pPr>
            <a:endParaRPr lang="en-US" sz="1839" dirty="0"/>
          </a:p>
          <a:p>
            <a:pPr marL="556309" indent="-300335">
              <a:buFont typeface="Wingdings" pitchFamily="2" charset="2"/>
              <a:buChar char="v"/>
            </a:pPr>
            <a:r>
              <a:rPr lang="en-US" sz="1839" dirty="0"/>
              <a:t>They are usually written for other academics (i.e. they ae not directly written for students so they are usually harder to read than a textbook)</a:t>
            </a:r>
          </a:p>
          <a:p>
            <a:pPr marL="556309" indent="-300335">
              <a:buFont typeface="Wingdings" pitchFamily="2" charset="2"/>
              <a:buChar char="v"/>
            </a:pPr>
            <a:endParaRPr lang="en-US" sz="1839" dirty="0"/>
          </a:p>
          <a:p>
            <a:pPr marL="556309" indent="-300335">
              <a:buFont typeface="Wingdings" pitchFamily="2" charset="2"/>
              <a:buChar char="v"/>
            </a:pPr>
            <a:r>
              <a:rPr lang="en-US" sz="1839" dirty="0"/>
              <a:t>A </a:t>
            </a:r>
            <a:r>
              <a:rPr lang="en-US" sz="1839" b="1" dirty="0"/>
              <a:t>peer reviewed </a:t>
            </a:r>
            <a:r>
              <a:rPr lang="en-US" sz="1839" dirty="0"/>
              <a:t>journal article means that the articles were read by other experts before they were accepted for publication </a:t>
            </a:r>
          </a:p>
          <a:p>
            <a:pPr marL="556309" indent="-300335">
              <a:buFont typeface="Wingdings" pitchFamily="2" charset="2"/>
              <a:buChar char="v"/>
            </a:pPr>
            <a:endParaRPr lang="en-US" sz="1839" dirty="0"/>
          </a:p>
          <a:p>
            <a:pPr marL="556309" indent="-300335">
              <a:buFont typeface="Wingdings" pitchFamily="2" charset="2"/>
              <a:buChar char="v"/>
            </a:pPr>
            <a:r>
              <a:rPr lang="en-US" sz="1839" dirty="0"/>
              <a:t>There are different types of journal articles</a:t>
            </a:r>
          </a:p>
          <a:p>
            <a:endParaRPr lang="en-US" sz="1839" dirty="0"/>
          </a:p>
        </p:txBody>
      </p:sp>
      <p:sp>
        <p:nvSpPr>
          <p:cNvPr id="4" name="Footer Placeholder 3">
            <a:extLst>
              <a:ext uri="{FF2B5EF4-FFF2-40B4-BE49-F238E27FC236}">
                <a16:creationId xmlns:a16="http://schemas.microsoft.com/office/drawing/2014/main" id="{8B5C2CCF-FF43-E1F5-4922-FC7E1C15F148}"/>
              </a:ext>
            </a:extLst>
          </p:cNvPr>
          <p:cNvSpPr>
            <a:spLocks noGrp="1"/>
          </p:cNvSpPr>
          <p:nvPr>
            <p:ph type="ftr" sz="quarter" idx="3"/>
          </p:nvPr>
        </p:nvSpPr>
        <p:spPr/>
        <p:txBody>
          <a:bodyPr/>
          <a:lstStyle/>
          <a:p>
            <a:endParaRPr lang="en-US" dirty="0"/>
          </a:p>
        </p:txBody>
      </p:sp>
      <p:sp>
        <p:nvSpPr>
          <p:cNvPr id="5" name="Slide Number Placeholder 4">
            <a:extLst>
              <a:ext uri="{FF2B5EF4-FFF2-40B4-BE49-F238E27FC236}">
                <a16:creationId xmlns:a16="http://schemas.microsoft.com/office/drawing/2014/main" id="{75F60334-BEE5-806D-6337-D8DC72A7098F}"/>
              </a:ext>
            </a:extLst>
          </p:cNvPr>
          <p:cNvSpPr>
            <a:spLocks noGrp="1"/>
          </p:cNvSpPr>
          <p:nvPr>
            <p:ph type="sldNum" sz="quarter" idx="4"/>
          </p:nvPr>
        </p:nvSpPr>
        <p:spPr/>
        <p:txBody>
          <a:bodyPr/>
          <a:lstStyle/>
          <a:p>
            <a:fld id="{E32CA18A-09E8-B346-9D1F-8EB2C340C7E4}" type="slidenum">
              <a:rPr lang="en-US" smtClean="0"/>
              <a:pPr/>
              <a:t>2</a:t>
            </a:fld>
            <a:endParaRPr lang="en-US" dirty="0"/>
          </a:p>
        </p:txBody>
      </p:sp>
    </p:spTree>
    <p:extLst>
      <p:ext uri="{BB962C8B-B14F-4D97-AF65-F5344CB8AC3E}">
        <p14:creationId xmlns:p14="http://schemas.microsoft.com/office/powerpoint/2010/main" val="33117088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74795-7E3F-4190-8807-787B6D1A3ECC}"/>
              </a:ext>
            </a:extLst>
          </p:cNvPr>
          <p:cNvSpPr>
            <a:spLocks noGrp="1"/>
          </p:cNvSpPr>
          <p:nvPr>
            <p:ph type="title"/>
          </p:nvPr>
        </p:nvSpPr>
        <p:spPr>
          <a:xfrm>
            <a:off x="838200" y="365125"/>
            <a:ext cx="10515600" cy="549275"/>
          </a:xfrm>
        </p:spPr>
        <p:txBody>
          <a:bodyPr>
            <a:normAutofit/>
          </a:bodyPr>
          <a:lstStyle/>
          <a:p>
            <a:r>
              <a:rPr lang="en-US" sz="3200" b="1" dirty="0"/>
              <a:t>Paragraph 2 from the introduction</a:t>
            </a:r>
          </a:p>
        </p:txBody>
      </p:sp>
      <p:sp>
        <p:nvSpPr>
          <p:cNvPr id="3" name="Content Placeholder 2">
            <a:extLst>
              <a:ext uri="{FF2B5EF4-FFF2-40B4-BE49-F238E27FC236}">
                <a16:creationId xmlns:a16="http://schemas.microsoft.com/office/drawing/2014/main" id="{49D68A51-B6F5-9D6E-6B7B-338E71648E9A}"/>
              </a:ext>
            </a:extLst>
          </p:cNvPr>
          <p:cNvSpPr>
            <a:spLocks noGrp="1"/>
          </p:cNvSpPr>
          <p:nvPr>
            <p:ph idx="1"/>
          </p:nvPr>
        </p:nvSpPr>
        <p:spPr>
          <a:xfrm>
            <a:off x="246743" y="1132114"/>
            <a:ext cx="11107057" cy="5044849"/>
          </a:xfrm>
        </p:spPr>
        <p:txBody>
          <a:bodyPr>
            <a:normAutofit fontScale="77500" lnSpcReduction="20000"/>
          </a:bodyPr>
          <a:lstStyle/>
          <a:p>
            <a:pPr marL="0" indent="0">
              <a:lnSpc>
                <a:spcPct val="160000"/>
              </a:lnSpc>
              <a:buNone/>
            </a:pPr>
            <a:r>
              <a:rPr lang="en-AU" dirty="0">
                <a:solidFill>
                  <a:srgbClr val="131413"/>
                </a:solidFill>
                <a:effectLst/>
                <a:latin typeface="Times"/>
              </a:rPr>
              <a:t>In the past few decades, sanitation programs targeting household sanitation have often paid little attention to the disposal of children</a:t>
            </a:r>
            <a:r>
              <a:rPr lang="en-AU" dirty="0">
                <a:solidFill>
                  <a:srgbClr val="131413"/>
                </a:solidFill>
                <a:effectLst/>
                <a:latin typeface="Helvetica" pitchFamily="2" charset="0"/>
              </a:rPr>
              <a:t>’</a:t>
            </a:r>
            <a:r>
              <a:rPr lang="en-AU" dirty="0">
                <a:solidFill>
                  <a:srgbClr val="131413"/>
                </a:solidFill>
                <a:effectLst/>
                <a:latin typeface="Times"/>
              </a:rPr>
              <a:t>s stools. This results from th</a:t>
            </a:r>
            <a:r>
              <a:rPr lang="en-AU" dirty="0">
                <a:solidFill>
                  <a:srgbClr val="131413"/>
                </a:solidFill>
                <a:latin typeface="Times"/>
              </a:rPr>
              <a:t>e </a:t>
            </a:r>
            <a:r>
              <a:rPr lang="en-AU" dirty="0">
                <a:solidFill>
                  <a:srgbClr val="131413"/>
                </a:solidFill>
                <a:effectLst/>
                <a:latin typeface="Times"/>
              </a:rPr>
              <a:t>belief that children</a:t>
            </a:r>
            <a:r>
              <a:rPr lang="en-AU" dirty="0">
                <a:solidFill>
                  <a:srgbClr val="131413"/>
                </a:solidFill>
                <a:effectLst/>
                <a:latin typeface="Helvetica" pitchFamily="2" charset="0"/>
              </a:rPr>
              <a:t>’</a:t>
            </a:r>
            <a:r>
              <a:rPr lang="en-AU" dirty="0">
                <a:solidFill>
                  <a:srgbClr val="131413"/>
                </a:solidFill>
                <a:effectLst/>
                <a:latin typeface="Times"/>
              </a:rPr>
              <a:t>s stools or faeces are less harmful compared to faeces of adults [</a:t>
            </a:r>
            <a:r>
              <a:rPr lang="en-AU" dirty="0">
                <a:solidFill>
                  <a:srgbClr val="0000FF"/>
                </a:solidFill>
                <a:effectLst/>
                <a:latin typeface="Times"/>
              </a:rPr>
              <a:t>8</a:t>
            </a:r>
            <a:r>
              <a:rPr lang="en-AU" dirty="0">
                <a:solidFill>
                  <a:srgbClr val="131413"/>
                </a:solidFill>
                <a:effectLst/>
                <a:latin typeface="Times"/>
              </a:rPr>
              <a:t>, </a:t>
            </a:r>
            <a:r>
              <a:rPr lang="en-AU" dirty="0">
                <a:solidFill>
                  <a:srgbClr val="0000FF"/>
                </a:solidFill>
                <a:effectLst/>
                <a:latin typeface="Times"/>
              </a:rPr>
              <a:t>9</a:t>
            </a:r>
            <a:r>
              <a:rPr lang="en-AU" dirty="0">
                <a:solidFill>
                  <a:srgbClr val="131413"/>
                </a:solidFill>
                <a:effectLst/>
                <a:latin typeface="Times"/>
              </a:rPr>
              <a:t>]. However, that belief has been proven to be false, as evidence suggests that children</a:t>
            </a:r>
            <a:r>
              <a:rPr lang="en-AU" dirty="0">
                <a:solidFill>
                  <a:srgbClr val="131413"/>
                </a:solidFill>
                <a:effectLst/>
                <a:latin typeface="Helvetica" pitchFamily="2" charset="0"/>
              </a:rPr>
              <a:t>’</a:t>
            </a:r>
            <a:r>
              <a:rPr lang="en-AU" dirty="0">
                <a:solidFill>
                  <a:srgbClr val="131413"/>
                </a:solidFill>
                <a:effectLst/>
                <a:latin typeface="Times"/>
              </a:rPr>
              <a:t>s stools can cause more serious faecal contamination in the household environment [</a:t>
            </a:r>
            <a:r>
              <a:rPr lang="en-AU" dirty="0">
                <a:solidFill>
                  <a:srgbClr val="0000FF"/>
                </a:solidFill>
                <a:effectLst/>
                <a:latin typeface="Times"/>
              </a:rPr>
              <a:t>10</a:t>
            </a:r>
            <a:r>
              <a:rPr lang="en-AU" dirty="0">
                <a:solidFill>
                  <a:srgbClr val="131413"/>
                </a:solidFill>
                <a:effectLst/>
                <a:latin typeface="Times"/>
              </a:rPr>
              <a:t>]. This is because, through some behaviour such as playing on the ground or crawling, children get their fingers exposed to faecal pathogens. Such children are also likely to put pica or fomite into their mouths [</a:t>
            </a:r>
            <a:r>
              <a:rPr lang="en-AU" dirty="0">
                <a:solidFill>
                  <a:srgbClr val="0000FF"/>
                </a:solidFill>
                <a:effectLst/>
                <a:latin typeface="Times"/>
              </a:rPr>
              <a:t>10</a:t>
            </a:r>
            <a:r>
              <a:rPr lang="en-AU" dirty="0">
                <a:solidFill>
                  <a:srgbClr val="131413"/>
                </a:solidFill>
                <a:effectLst/>
                <a:latin typeface="Times"/>
              </a:rPr>
              <a:t>]. It is, therefore, very important for every household to practice safe disposal of children</a:t>
            </a:r>
            <a:r>
              <a:rPr lang="en-AU" dirty="0">
                <a:solidFill>
                  <a:srgbClr val="131413"/>
                </a:solidFill>
                <a:effectLst/>
                <a:latin typeface="Helvetica" pitchFamily="2" charset="0"/>
              </a:rPr>
              <a:t>’</a:t>
            </a:r>
            <a:r>
              <a:rPr lang="en-AU" dirty="0">
                <a:solidFill>
                  <a:srgbClr val="131413"/>
                </a:solidFill>
                <a:effectLst/>
                <a:latin typeface="Times"/>
              </a:rPr>
              <a:t>s faeces by putting the faeces into toilet/latrine or burying it. Practices such as putting it in a drain or ditch, and throwing it in the garbage or in the open are considered unsafe practices [</a:t>
            </a:r>
            <a:r>
              <a:rPr lang="en-AU" dirty="0">
                <a:solidFill>
                  <a:srgbClr val="0000FF"/>
                </a:solidFill>
                <a:effectLst/>
                <a:latin typeface="Times"/>
              </a:rPr>
              <a:t>11</a:t>
            </a:r>
            <a:r>
              <a:rPr lang="en-AU" dirty="0">
                <a:solidFill>
                  <a:srgbClr val="131413"/>
                </a:solidFill>
                <a:effectLst/>
                <a:latin typeface="Times"/>
              </a:rPr>
              <a:t>].</a:t>
            </a:r>
          </a:p>
          <a:p>
            <a:endParaRPr lang="en-US" dirty="0"/>
          </a:p>
        </p:txBody>
      </p:sp>
      <p:sp>
        <p:nvSpPr>
          <p:cNvPr id="4" name="Footer Placeholder 3">
            <a:extLst>
              <a:ext uri="{FF2B5EF4-FFF2-40B4-BE49-F238E27FC236}">
                <a16:creationId xmlns:a16="http://schemas.microsoft.com/office/drawing/2014/main" id="{D7689007-DE9C-F950-B2DA-DC5BD50204D0}"/>
              </a:ext>
            </a:extLst>
          </p:cNvPr>
          <p:cNvSpPr>
            <a:spLocks noGrp="1"/>
          </p:cNvSpPr>
          <p:nvPr>
            <p:ph type="ftr" sz="quarter" idx="11"/>
          </p:nvPr>
        </p:nvSpPr>
        <p:spPr/>
        <p:txBody>
          <a:bodyPr/>
          <a:lstStyle/>
          <a:p>
            <a:r>
              <a:rPr lang="en-US" dirty="0"/>
              <a:t>Caroline Havery, UTS, </a:t>
            </a:r>
          </a:p>
        </p:txBody>
      </p:sp>
      <p:sp>
        <p:nvSpPr>
          <p:cNvPr id="5" name="Slide Number Placeholder 4">
            <a:extLst>
              <a:ext uri="{FF2B5EF4-FFF2-40B4-BE49-F238E27FC236}">
                <a16:creationId xmlns:a16="http://schemas.microsoft.com/office/drawing/2014/main" id="{FE26B98D-99CD-B5BC-546E-432B48AC29AD}"/>
              </a:ext>
            </a:extLst>
          </p:cNvPr>
          <p:cNvSpPr>
            <a:spLocks noGrp="1"/>
          </p:cNvSpPr>
          <p:nvPr>
            <p:ph type="sldNum" sz="quarter" idx="12"/>
          </p:nvPr>
        </p:nvSpPr>
        <p:spPr/>
        <p:txBody>
          <a:bodyPr/>
          <a:lstStyle/>
          <a:p>
            <a:fld id="{BCDA5288-EBA7-5940-8E18-FDE03FAA6E41}" type="slidenum">
              <a:rPr lang="en-US" smtClean="0"/>
              <a:t>20</a:t>
            </a:fld>
            <a:endParaRPr lang="en-US" dirty="0"/>
          </a:p>
        </p:txBody>
      </p:sp>
    </p:spTree>
    <p:extLst>
      <p:ext uri="{BB962C8B-B14F-4D97-AF65-F5344CB8AC3E}">
        <p14:creationId xmlns:p14="http://schemas.microsoft.com/office/powerpoint/2010/main" val="18045480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80230-0852-BCA6-AC7C-6EA2529448A9}"/>
              </a:ext>
            </a:extLst>
          </p:cNvPr>
          <p:cNvSpPr>
            <a:spLocks noGrp="1"/>
          </p:cNvSpPr>
          <p:nvPr>
            <p:ph type="title"/>
          </p:nvPr>
        </p:nvSpPr>
        <p:spPr/>
        <p:txBody>
          <a:bodyPr>
            <a:normAutofit/>
          </a:bodyPr>
          <a:lstStyle/>
          <a:p>
            <a:r>
              <a:rPr lang="en-US" sz="3200" b="1" dirty="0"/>
              <a:t>Can you answer?</a:t>
            </a:r>
          </a:p>
        </p:txBody>
      </p:sp>
      <p:sp>
        <p:nvSpPr>
          <p:cNvPr id="3" name="Content Placeholder 2">
            <a:extLst>
              <a:ext uri="{FF2B5EF4-FFF2-40B4-BE49-F238E27FC236}">
                <a16:creationId xmlns:a16="http://schemas.microsoft.com/office/drawing/2014/main" id="{3E201184-09C6-F4A0-6C6D-BE83D8CEEC2F}"/>
              </a:ext>
            </a:extLst>
          </p:cNvPr>
          <p:cNvSpPr>
            <a:spLocks noGrp="1"/>
          </p:cNvSpPr>
          <p:nvPr>
            <p:ph idx="1"/>
          </p:nvPr>
        </p:nvSpPr>
        <p:spPr/>
        <p:txBody>
          <a:bodyPr/>
          <a:lstStyle/>
          <a:p>
            <a:pPr marL="0" indent="0">
              <a:buNone/>
            </a:pPr>
            <a:r>
              <a:rPr lang="en-US" dirty="0"/>
              <a:t>Why is it important to throw away children’s faeces safely?</a:t>
            </a:r>
          </a:p>
          <a:p>
            <a:pPr marL="0" indent="0">
              <a:buNone/>
            </a:pPr>
            <a:endParaRPr lang="en-US" dirty="0"/>
          </a:p>
          <a:p>
            <a:pPr marL="0" indent="0">
              <a:buNone/>
            </a:pPr>
            <a:r>
              <a:rPr lang="en-US" dirty="0"/>
              <a:t>What are some safe ways of throwing away children’s faeces?</a:t>
            </a:r>
          </a:p>
          <a:p>
            <a:pPr marL="0" indent="0">
              <a:buNone/>
            </a:pPr>
            <a:endParaRPr lang="en-US" dirty="0"/>
          </a:p>
          <a:p>
            <a:pPr marL="0" indent="0">
              <a:buNone/>
            </a:pPr>
            <a:r>
              <a:rPr lang="en-US" dirty="0"/>
              <a:t>What are some unsafe ways of throwing away children’s faeces?</a:t>
            </a:r>
          </a:p>
        </p:txBody>
      </p:sp>
      <p:sp>
        <p:nvSpPr>
          <p:cNvPr id="4" name="Footer Placeholder 3">
            <a:extLst>
              <a:ext uri="{FF2B5EF4-FFF2-40B4-BE49-F238E27FC236}">
                <a16:creationId xmlns:a16="http://schemas.microsoft.com/office/drawing/2014/main" id="{83A1B921-F9C5-EC21-7802-BBFE7709BC22}"/>
              </a:ext>
            </a:extLst>
          </p:cNvPr>
          <p:cNvSpPr>
            <a:spLocks noGrp="1"/>
          </p:cNvSpPr>
          <p:nvPr>
            <p:ph type="ftr" sz="quarter" idx="11"/>
          </p:nvPr>
        </p:nvSpPr>
        <p:spPr/>
        <p:txBody>
          <a:bodyPr/>
          <a:lstStyle/>
          <a:p>
            <a:r>
              <a:rPr lang="en-US" dirty="0"/>
              <a:t>Caroline Havery, UTS, </a:t>
            </a:r>
          </a:p>
        </p:txBody>
      </p:sp>
      <p:sp>
        <p:nvSpPr>
          <p:cNvPr id="5" name="Slide Number Placeholder 4">
            <a:extLst>
              <a:ext uri="{FF2B5EF4-FFF2-40B4-BE49-F238E27FC236}">
                <a16:creationId xmlns:a16="http://schemas.microsoft.com/office/drawing/2014/main" id="{8019FAE7-9AA7-CE13-97E1-D6E022AF308F}"/>
              </a:ext>
            </a:extLst>
          </p:cNvPr>
          <p:cNvSpPr>
            <a:spLocks noGrp="1"/>
          </p:cNvSpPr>
          <p:nvPr>
            <p:ph type="sldNum" sz="quarter" idx="12"/>
          </p:nvPr>
        </p:nvSpPr>
        <p:spPr/>
        <p:txBody>
          <a:bodyPr/>
          <a:lstStyle/>
          <a:p>
            <a:fld id="{BCDA5288-EBA7-5940-8E18-FDE03FAA6E41}" type="slidenum">
              <a:rPr lang="en-US" smtClean="0"/>
              <a:t>21</a:t>
            </a:fld>
            <a:endParaRPr lang="en-US" dirty="0"/>
          </a:p>
        </p:txBody>
      </p:sp>
    </p:spTree>
    <p:extLst>
      <p:ext uri="{BB962C8B-B14F-4D97-AF65-F5344CB8AC3E}">
        <p14:creationId xmlns:p14="http://schemas.microsoft.com/office/powerpoint/2010/main" val="33539067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0CD35-4199-B293-DF4C-A674BD70FBFB}"/>
              </a:ext>
            </a:extLst>
          </p:cNvPr>
          <p:cNvSpPr>
            <a:spLocks noGrp="1"/>
          </p:cNvSpPr>
          <p:nvPr>
            <p:ph type="title"/>
          </p:nvPr>
        </p:nvSpPr>
        <p:spPr>
          <a:xfrm>
            <a:off x="838200" y="365125"/>
            <a:ext cx="10515600" cy="549275"/>
          </a:xfrm>
        </p:spPr>
        <p:txBody>
          <a:bodyPr>
            <a:normAutofit/>
          </a:bodyPr>
          <a:lstStyle/>
          <a:p>
            <a:r>
              <a:rPr lang="en-US" sz="3200" b="1" dirty="0"/>
              <a:t>Introduction 3</a:t>
            </a:r>
            <a:r>
              <a:rPr lang="en-US" sz="3200" b="1" baseline="30000" dirty="0"/>
              <a:t>rd</a:t>
            </a:r>
            <a:r>
              <a:rPr lang="en-US" sz="3200" b="1" dirty="0"/>
              <a:t> paragraph</a:t>
            </a:r>
          </a:p>
        </p:txBody>
      </p:sp>
      <p:sp>
        <p:nvSpPr>
          <p:cNvPr id="3" name="Content Placeholder 2">
            <a:extLst>
              <a:ext uri="{FF2B5EF4-FFF2-40B4-BE49-F238E27FC236}">
                <a16:creationId xmlns:a16="http://schemas.microsoft.com/office/drawing/2014/main" id="{05644913-C8FB-3A89-E0D8-0958595529A2}"/>
              </a:ext>
            </a:extLst>
          </p:cNvPr>
          <p:cNvSpPr>
            <a:spLocks noGrp="1"/>
          </p:cNvSpPr>
          <p:nvPr>
            <p:ph idx="1"/>
          </p:nvPr>
        </p:nvSpPr>
        <p:spPr>
          <a:xfrm>
            <a:off x="478971" y="1059543"/>
            <a:ext cx="10874829" cy="5117420"/>
          </a:xfrm>
        </p:spPr>
        <p:txBody>
          <a:bodyPr>
            <a:normAutofit fontScale="55000" lnSpcReduction="20000"/>
          </a:bodyPr>
          <a:lstStyle/>
          <a:p>
            <a:pPr marL="0" indent="0">
              <a:lnSpc>
                <a:spcPct val="170000"/>
              </a:lnSpc>
              <a:buNone/>
            </a:pPr>
            <a:r>
              <a:rPr lang="en-AU" sz="3200" dirty="0">
                <a:solidFill>
                  <a:srgbClr val="131413"/>
                </a:solidFill>
                <a:effectLst/>
                <a:latin typeface="Times"/>
              </a:rPr>
              <a:t>Previous studies in India [</a:t>
            </a:r>
            <a:r>
              <a:rPr lang="en-AU" sz="3200" dirty="0">
                <a:solidFill>
                  <a:srgbClr val="0000FF"/>
                </a:solidFill>
                <a:effectLst/>
                <a:latin typeface="Times"/>
              </a:rPr>
              <a:t>12</a:t>
            </a:r>
            <a:r>
              <a:rPr lang="en-AU" sz="3200" dirty="0">
                <a:solidFill>
                  <a:srgbClr val="131413"/>
                </a:solidFill>
                <a:effectLst/>
                <a:latin typeface="Times"/>
              </a:rPr>
              <a:t>, </a:t>
            </a:r>
            <a:r>
              <a:rPr lang="en-AU" sz="3200" dirty="0">
                <a:solidFill>
                  <a:srgbClr val="0000FF"/>
                </a:solidFill>
                <a:effectLst/>
                <a:latin typeface="Times"/>
              </a:rPr>
              <a:t>13</a:t>
            </a:r>
            <a:r>
              <a:rPr lang="en-AU" sz="3200" dirty="0">
                <a:solidFill>
                  <a:srgbClr val="131413"/>
                </a:solidFill>
                <a:effectLst/>
                <a:latin typeface="Times"/>
              </a:rPr>
              <a:t>], Bangladesh [</a:t>
            </a:r>
            <a:r>
              <a:rPr lang="en-AU" sz="3200" dirty="0">
                <a:solidFill>
                  <a:srgbClr val="0000FF"/>
                </a:solidFill>
                <a:effectLst/>
                <a:latin typeface="Times"/>
              </a:rPr>
              <a:t>14</a:t>
            </a:r>
            <a:r>
              <a:rPr lang="en-AU" sz="3200" dirty="0">
                <a:solidFill>
                  <a:srgbClr val="131413"/>
                </a:solidFill>
                <a:effectLst/>
                <a:latin typeface="Times"/>
              </a:rPr>
              <a:t>], Nigeria [</a:t>
            </a:r>
            <a:r>
              <a:rPr lang="en-AU" sz="3200" dirty="0">
                <a:solidFill>
                  <a:srgbClr val="0000FF"/>
                </a:solidFill>
                <a:effectLst/>
                <a:latin typeface="Times"/>
              </a:rPr>
              <a:t>15</a:t>
            </a:r>
            <a:r>
              <a:rPr lang="en-AU" sz="3200" dirty="0">
                <a:solidFill>
                  <a:srgbClr val="131413"/>
                </a:solidFill>
                <a:effectLst/>
                <a:latin typeface="Times"/>
              </a:rPr>
              <a:t>], Burkina Faso [</a:t>
            </a:r>
            <a:r>
              <a:rPr lang="en-AU" sz="3200" dirty="0">
                <a:solidFill>
                  <a:srgbClr val="0000FF"/>
                </a:solidFill>
                <a:effectLst/>
                <a:latin typeface="Times"/>
              </a:rPr>
              <a:t>16</a:t>
            </a:r>
            <a:r>
              <a:rPr lang="en-AU" sz="3200" dirty="0">
                <a:solidFill>
                  <a:srgbClr val="131413"/>
                </a:solidFill>
                <a:effectLst/>
                <a:latin typeface="Times"/>
              </a:rPr>
              <a:t>], and Ethiopia [</a:t>
            </a:r>
            <a:r>
              <a:rPr lang="en-AU" sz="3200" dirty="0">
                <a:solidFill>
                  <a:srgbClr val="0000FF"/>
                </a:solidFill>
                <a:effectLst/>
                <a:latin typeface="Times"/>
              </a:rPr>
              <a:t>17</a:t>
            </a:r>
            <a:r>
              <a:rPr lang="en-AU" sz="3200" dirty="0">
                <a:solidFill>
                  <a:srgbClr val="131413"/>
                </a:solidFill>
                <a:effectLst/>
                <a:latin typeface="Times"/>
              </a:rPr>
              <a:t>] have revealed positive associations between disposal of children</a:t>
            </a:r>
            <a:r>
              <a:rPr lang="en-AU" sz="3200" dirty="0">
                <a:solidFill>
                  <a:srgbClr val="131413"/>
                </a:solidFill>
                <a:effectLst/>
                <a:latin typeface="Helvetica" pitchFamily="2" charset="0"/>
              </a:rPr>
              <a:t>’</a:t>
            </a:r>
            <a:r>
              <a:rPr lang="en-AU" sz="3200" dirty="0">
                <a:solidFill>
                  <a:srgbClr val="131413"/>
                </a:solidFill>
                <a:effectLst/>
                <a:latin typeface="Times"/>
              </a:rPr>
              <a:t>s stool, and individual/maternal and contextual/ household factors. These studies have shown that women with high wealth status, those with higher levels of education [</a:t>
            </a:r>
            <a:r>
              <a:rPr lang="en-AU" sz="3200" dirty="0">
                <a:solidFill>
                  <a:srgbClr val="0000FF"/>
                </a:solidFill>
                <a:effectLst/>
                <a:latin typeface="Times"/>
              </a:rPr>
              <a:t>15</a:t>
            </a:r>
            <a:r>
              <a:rPr lang="en-AU" sz="3200" dirty="0">
                <a:solidFill>
                  <a:srgbClr val="131413"/>
                </a:solidFill>
                <a:effectLst/>
                <a:latin typeface="Times"/>
              </a:rPr>
              <a:t>, </a:t>
            </a:r>
            <a:r>
              <a:rPr lang="en-AU" sz="3200" dirty="0">
                <a:solidFill>
                  <a:srgbClr val="0000FF"/>
                </a:solidFill>
                <a:effectLst/>
                <a:latin typeface="Times"/>
              </a:rPr>
              <a:t>16</a:t>
            </a:r>
            <a:r>
              <a:rPr lang="en-AU" sz="3200" dirty="0">
                <a:solidFill>
                  <a:srgbClr val="131413"/>
                </a:solidFill>
                <a:effectLst/>
                <a:latin typeface="Times"/>
              </a:rPr>
              <a:t>], women who live in urban areas [</a:t>
            </a:r>
            <a:r>
              <a:rPr lang="en-AU" sz="3200" dirty="0">
                <a:solidFill>
                  <a:srgbClr val="0000FF"/>
                </a:solidFill>
                <a:effectLst/>
                <a:latin typeface="Times"/>
              </a:rPr>
              <a:t>17</a:t>
            </a:r>
            <a:r>
              <a:rPr lang="en-AU" sz="3200" dirty="0">
                <a:solidFill>
                  <a:srgbClr val="131413"/>
                </a:solidFill>
                <a:effectLst/>
                <a:latin typeface="Times"/>
              </a:rPr>
              <a:t>], and those who have access to improved toilet facility [</a:t>
            </a:r>
            <a:r>
              <a:rPr lang="en-AU" sz="3200" dirty="0">
                <a:solidFill>
                  <a:srgbClr val="0000FF"/>
                </a:solidFill>
                <a:effectLst/>
                <a:latin typeface="Times"/>
              </a:rPr>
              <a:t>12</a:t>
            </a:r>
            <a:r>
              <a:rPr lang="en-AU" sz="3200" dirty="0">
                <a:solidFill>
                  <a:srgbClr val="131413"/>
                </a:solidFill>
                <a:effectLst/>
                <a:latin typeface="Times"/>
              </a:rPr>
              <a:t>, </a:t>
            </a:r>
            <a:r>
              <a:rPr lang="en-AU" sz="3200" dirty="0">
                <a:solidFill>
                  <a:srgbClr val="0000FF"/>
                </a:solidFill>
                <a:effectLst/>
                <a:latin typeface="Times"/>
              </a:rPr>
              <a:t>17</a:t>
            </a:r>
            <a:r>
              <a:rPr lang="en-AU" sz="3200" dirty="0">
                <a:solidFill>
                  <a:srgbClr val="131413"/>
                </a:solidFill>
                <a:effectLst/>
                <a:latin typeface="Times"/>
              </a:rPr>
              <a:t>, </a:t>
            </a:r>
            <a:r>
              <a:rPr lang="en-AU" sz="3200" dirty="0">
                <a:solidFill>
                  <a:srgbClr val="0000FF"/>
                </a:solidFill>
                <a:effectLst/>
                <a:latin typeface="Times"/>
              </a:rPr>
              <a:t>18</a:t>
            </a:r>
            <a:r>
              <a:rPr lang="en-AU" sz="3200" dirty="0">
                <a:solidFill>
                  <a:srgbClr val="131413"/>
                </a:solidFill>
                <a:effectLst/>
                <a:latin typeface="Times"/>
              </a:rPr>
              <a:t>] are more likely to safely dispose of children</a:t>
            </a:r>
            <a:r>
              <a:rPr lang="en-AU" sz="3200" dirty="0">
                <a:solidFill>
                  <a:srgbClr val="131413"/>
                </a:solidFill>
                <a:effectLst/>
                <a:latin typeface="Helvetica" pitchFamily="2" charset="0"/>
              </a:rPr>
              <a:t>’</a:t>
            </a:r>
            <a:r>
              <a:rPr lang="en-AU" sz="3200" dirty="0">
                <a:solidFill>
                  <a:srgbClr val="131413"/>
                </a:solidFill>
                <a:effectLst/>
                <a:latin typeface="Times"/>
              </a:rPr>
              <a:t>s stool. These studies have provided adequate literature through their findings and recommendations which include strengthening policies that can increase caregivers</a:t>
            </a:r>
            <a:r>
              <a:rPr lang="en-AU" sz="3200" dirty="0">
                <a:solidFill>
                  <a:srgbClr val="131413"/>
                </a:solidFill>
                <a:effectLst/>
                <a:latin typeface="Helvetica" pitchFamily="2" charset="0"/>
              </a:rPr>
              <a:t>’ </a:t>
            </a:r>
            <a:r>
              <a:rPr lang="en-AU" sz="3200" dirty="0">
                <a:solidFill>
                  <a:srgbClr val="131413"/>
                </a:solidFill>
                <a:effectLst/>
                <a:latin typeface="Times"/>
              </a:rPr>
              <a:t>awareness and practice of safe sanitation practices at all levels and in all livelihood domains [</a:t>
            </a:r>
            <a:r>
              <a:rPr lang="en-AU" sz="3200" dirty="0">
                <a:solidFill>
                  <a:srgbClr val="0000FF"/>
                </a:solidFill>
                <a:effectLst/>
                <a:latin typeface="Times"/>
              </a:rPr>
              <a:t>15</a:t>
            </a:r>
            <a:r>
              <a:rPr lang="en-AU" sz="3200" dirty="0">
                <a:solidFill>
                  <a:srgbClr val="131413"/>
                </a:solidFill>
                <a:effectLst/>
                <a:latin typeface="Times"/>
              </a:rPr>
              <a:t>, </a:t>
            </a:r>
            <a:r>
              <a:rPr lang="en-AU" sz="3200" dirty="0">
                <a:solidFill>
                  <a:srgbClr val="0000FF"/>
                </a:solidFill>
                <a:effectLst/>
                <a:latin typeface="Times"/>
              </a:rPr>
              <a:t>16</a:t>
            </a:r>
            <a:r>
              <a:rPr lang="en-AU" sz="3200" dirty="0">
                <a:solidFill>
                  <a:srgbClr val="131413"/>
                </a:solidFill>
                <a:effectLst/>
                <a:latin typeface="Times"/>
              </a:rPr>
              <a:t>]. However, to the best of our knowledge, no study of this kind has been conducted in Papua New Guinea. In the present study, we sought to assess the individual and contextual factors associated with disposal of children</a:t>
            </a:r>
            <a:r>
              <a:rPr lang="en-AU" sz="3200" dirty="0">
                <a:solidFill>
                  <a:srgbClr val="131413"/>
                </a:solidFill>
                <a:effectLst/>
                <a:latin typeface="Helvetica" pitchFamily="2" charset="0"/>
              </a:rPr>
              <a:t>’</a:t>
            </a:r>
            <a:r>
              <a:rPr lang="en-AU" sz="3200" dirty="0">
                <a:solidFill>
                  <a:srgbClr val="131413"/>
                </a:solidFill>
                <a:effectLst/>
                <a:latin typeface="Times"/>
              </a:rPr>
              <a:t>s stools in Papua New Guinea. This work will be beneficial to sanitation programs aimed at promoting safe disposal of children</a:t>
            </a:r>
            <a:r>
              <a:rPr lang="en-AU" sz="3200" dirty="0">
                <a:solidFill>
                  <a:srgbClr val="131413"/>
                </a:solidFill>
                <a:effectLst/>
                <a:latin typeface="Helvetica" pitchFamily="2" charset="0"/>
              </a:rPr>
              <a:t>’</a:t>
            </a:r>
            <a:r>
              <a:rPr lang="en-AU" sz="3200" dirty="0">
                <a:solidFill>
                  <a:srgbClr val="131413"/>
                </a:solidFill>
                <a:effectLst/>
                <a:latin typeface="Times"/>
              </a:rPr>
              <a:t>s faeces.</a:t>
            </a:r>
          </a:p>
          <a:p>
            <a:endParaRPr lang="en-US" dirty="0"/>
          </a:p>
        </p:txBody>
      </p:sp>
      <p:sp>
        <p:nvSpPr>
          <p:cNvPr id="4" name="Footer Placeholder 3">
            <a:extLst>
              <a:ext uri="{FF2B5EF4-FFF2-40B4-BE49-F238E27FC236}">
                <a16:creationId xmlns:a16="http://schemas.microsoft.com/office/drawing/2014/main" id="{6EC8E43A-D687-B7E5-7EB6-E96F33E56101}"/>
              </a:ext>
            </a:extLst>
          </p:cNvPr>
          <p:cNvSpPr>
            <a:spLocks noGrp="1"/>
          </p:cNvSpPr>
          <p:nvPr>
            <p:ph type="ftr" sz="quarter" idx="11"/>
          </p:nvPr>
        </p:nvSpPr>
        <p:spPr/>
        <p:txBody>
          <a:bodyPr/>
          <a:lstStyle/>
          <a:p>
            <a:r>
              <a:rPr lang="en-US" dirty="0"/>
              <a:t>Caroline Havery, UTS, </a:t>
            </a:r>
          </a:p>
        </p:txBody>
      </p:sp>
      <p:sp>
        <p:nvSpPr>
          <p:cNvPr id="5" name="Slide Number Placeholder 4">
            <a:extLst>
              <a:ext uri="{FF2B5EF4-FFF2-40B4-BE49-F238E27FC236}">
                <a16:creationId xmlns:a16="http://schemas.microsoft.com/office/drawing/2014/main" id="{D10306E9-C8DB-622E-5C08-81B39E2E6F38}"/>
              </a:ext>
            </a:extLst>
          </p:cNvPr>
          <p:cNvSpPr>
            <a:spLocks noGrp="1"/>
          </p:cNvSpPr>
          <p:nvPr>
            <p:ph type="sldNum" sz="quarter" idx="12"/>
          </p:nvPr>
        </p:nvSpPr>
        <p:spPr/>
        <p:txBody>
          <a:bodyPr/>
          <a:lstStyle/>
          <a:p>
            <a:fld id="{BCDA5288-EBA7-5940-8E18-FDE03FAA6E41}" type="slidenum">
              <a:rPr lang="en-US" smtClean="0"/>
              <a:t>22</a:t>
            </a:fld>
            <a:endParaRPr lang="en-US" dirty="0"/>
          </a:p>
        </p:txBody>
      </p:sp>
    </p:spTree>
    <p:extLst>
      <p:ext uri="{BB962C8B-B14F-4D97-AF65-F5344CB8AC3E}">
        <p14:creationId xmlns:p14="http://schemas.microsoft.com/office/powerpoint/2010/main" val="31860191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411C0-604B-3A09-06EF-AD9665D0CB6B}"/>
              </a:ext>
            </a:extLst>
          </p:cNvPr>
          <p:cNvSpPr>
            <a:spLocks noGrp="1"/>
          </p:cNvSpPr>
          <p:nvPr>
            <p:ph type="title"/>
          </p:nvPr>
        </p:nvSpPr>
        <p:spPr/>
        <p:txBody>
          <a:bodyPr>
            <a:normAutofit/>
          </a:bodyPr>
          <a:lstStyle/>
          <a:p>
            <a:r>
              <a:rPr lang="en-US" sz="3200" b="1" dirty="0"/>
              <a:t>Can you answer?</a:t>
            </a:r>
          </a:p>
        </p:txBody>
      </p:sp>
      <p:sp>
        <p:nvSpPr>
          <p:cNvPr id="3" name="Content Placeholder 2">
            <a:extLst>
              <a:ext uri="{FF2B5EF4-FFF2-40B4-BE49-F238E27FC236}">
                <a16:creationId xmlns:a16="http://schemas.microsoft.com/office/drawing/2014/main" id="{28E4BA1B-7163-ED37-852E-36AA8B06E40C}"/>
              </a:ext>
            </a:extLst>
          </p:cNvPr>
          <p:cNvSpPr>
            <a:spLocks noGrp="1"/>
          </p:cNvSpPr>
          <p:nvPr>
            <p:ph idx="1"/>
          </p:nvPr>
        </p:nvSpPr>
        <p:spPr/>
        <p:txBody>
          <a:bodyPr/>
          <a:lstStyle/>
          <a:p>
            <a:pPr marL="0" indent="0">
              <a:buNone/>
            </a:pPr>
            <a:r>
              <a:rPr lang="en-US" dirty="0"/>
              <a:t>What are some of the factors that influence whether caregivers throw away faeces safely – according to previous research?</a:t>
            </a:r>
          </a:p>
          <a:p>
            <a:pPr marL="0" indent="0">
              <a:buNone/>
            </a:pPr>
            <a:endParaRPr lang="en-US" dirty="0"/>
          </a:p>
          <a:p>
            <a:pPr marL="0" indent="0">
              <a:buNone/>
            </a:pPr>
            <a:r>
              <a:rPr lang="en-US" dirty="0"/>
              <a:t>What is this paper about?</a:t>
            </a:r>
          </a:p>
        </p:txBody>
      </p:sp>
      <p:sp>
        <p:nvSpPr>
          <p:cNvPr id="4" name="Footer Placeholder 3">
            <a:extLst>
              <a:ext uri="{FF2B5EF4-FFF2-40B4-BE49-F238E27FC236}">
                <a16:creationId xmlns:a16="http://schemas.microsoft.com/office/drawing/2014/main" id="{B27FE6F5-C23C-8CDE-B564-41B8DA768311}"/>
              </a:ext>
            </a:extLst>
          </p:cNvPr>
          <p:cNvSpPr>
            <a:spLocks noGrp="1"/>
          </p:cNvSpPr>
          <p:nvPr>
            <p:ph type="ftr" sz="quarter" idx="11"/>
          </p:nvPr>
        </p:nvSpPr>
        <p:spPr/>
        <p:txBody>
          <a:bodyPr/>
          <a:lstStyle/>
          <a:p>
            <a:r>
              <a:rPr lang="en-US" dirty="0"/>
              <a:t>Caroline Havery, UTS, </a:t>
            </a:r>
          </a:p>
        </p:txBody>
      </p:sp>
      <p:sp>
        <p:nvSpPr>
          <p:cNvPr id="5" name="Slide Number Placeholder 4">
            <a:extLst>
              <a:ext uri="{FF2B5EF4-FFF2-40B4-BE49-F238E27FC236}">
                <a16:creationId xmlns:a16="http://schemas.microsoft.com/office/drawing/2014/main" id="{4DE96BB9-41FA-78BE-9FD1-1F5897B416F7}"/>
              </a:ext>
            </a:extLst>
          </p:cNvPr>
          <p:cNvSpPr>
            <a:spLocks noGrp="1"/>
          </p:cNvSpPr>
          <p:nvPr>
            <p:ph type="sldNum" sz="quarter" idx="12"/>
          </p:nvPr>
        </p:nvSpPr>
        <p:spPr/>
        <p:txBody>
          <a:bodyPr/>
          <a:lstStyle/>
          <a:p>
            <a:fld id="{BCDA5288-EBA7-5940-8E18-FDE03FAA6E41}" type="slidenum">
              <a:rPr lang="en-US" smtClean="0"/>
              <a:t>23</a:t>
            </a:fld>
            <a:endParaRPr lang="en-US" dirty="0"/>
          </a:p>
        </p:txBody>
      </p:sp>
    </p:spTree>
    <p:extLst>
      <p:ext uri="{BB962C8B-B14F-4D97-AF65-F5344CB8AC3E}">
        <p14:creationId xmlns:p14="http://schemas.microsoft.com/office/powerpoint/2010/main" val="30222830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8B478-626F-D8EE-EF26-1EE936E2A9A2}"/>
              </a:ext>
            </a:extLst>
          </p:cNvPr>
          <p:cNvSpPr>
            <a:spLocks noGrp="1"/>
          </p:cNvSpPr>
          <p:nvPr>
            <p:ph type="title"/>
          </p:nvPr>
        </p:nvSpPr>
        <p:spPr/>
        <p:txBody>
          <a:bodyPr>
            <a:normAutofit/>
          </a:bodyPr>
          <a:lstStyle/>
          <a:p>
            <a:r>
              <a:rPr lang="en-US" sz="3200" b="1" dirty="0"/>
              <a:t>So an introduction …</a:t>
            </a:r>
          </a:p>
        </p:txBody>
      </p:sp>
      <p:sp>
        <p:nvSpPr>
          <p:cNvPr id="3" name="Content Placeholder 2">
            <a:extLst>
              <a:ext uri="{FF2B5EF4-FFF2-40B4-BE49-F238E27FC236}">
                <a16:creationId xmlns:a16="http://schemas.microsoft.com/office/drawing/2014/main" id="{9A939AEC-DE9F-61E2-4E28-33E1EF42F755}"/>
              </a:ext>
            </a:extLst>
          </p:cNvPr>
          <p:cNvSpPr>
            <a:spLocks noGrp="1"/>
          </p:cNvSpPr>
          <p:nvPr>
            <p:ph idx="1"/>
          </p:nvPr>
        </p:nvSpPr>
        <p:spPr/>
        <p:txBody>
          <a:bodyPr/>
          <a:lstStyle/>
          <a:p>
            <a:pPr marL="0" indent="0">
              <a:buNone/>
            </a:pPr>
            <a:r>
              <a:rPr lang="en-US" dirty="0"/>
              <a:t>Gives you background to the topic</a:t>
            </a:r>
          </a:p>
          <a:p>
            <a:pPr marL="0" indent="0">
              <a:buNone/>
            </a:pPr>
            <a:r>
              <a:rPr lang="en-US" dirty="0"/>
              <a:t>Tells you what research has been before</a:t>
            </a:r>
          </a:p>
          <a:p>
            <a:pPr marL="0" indent="0">
              <a:buNone/>
            </a:pPr>
            <a:r>
              <a:rPr lang="en-US" dirty="0"/>
              <a:t>Tells you what research is missing still (often this is called ‘the gap)</a:t>
            </a:r>
          </a:p>
          <a:p>
            <a:pPr marL="0" indent="0">
              <a:buNone/>
            </a:pPr>
            <a:r>
              <a:rPr lang="en-US" dirty="0"/>
              <a:t>Tells you what this article is about (usually filling ‘the gap’</a:t>
            </a:r>
          </a:p>
        </p:txBody>
      </p:sp>
      <p:sp>
        <p:nvSpPr>
          <p:cNvPr id="4" name="Footer Placeholder 3">
            <a:extLst>
              <a:ext uri="{FF2B5EF4-FFF2-40B4-BE49-F238E27FC236}">
                <a16:creationId xmlns:a16="http://schemas.microsoft.com/office/drawing/2014/main" id="{4CC456CF-23BF-4DBA-DD91-93A60297C229}"/>
              </a:ext>
            </a:extLst>
          </p:cNvPr>
          <p:cNvSpPr>
            <a:spLocks noGrp="1"/>
          </p:cNvSpPr>
          <p:nvPr>
            <p:ph type="ftr" sz="quarter" idx="11"/>
          </p:nvPr>
        </p:nvSpPr>
        <p:spPr/>
        <p:txBody>
          <a:bodyPr/>
          <a:lstStyle/>
          <a:p>
            <a:r>
              <a:rPr lang="en-US" dirty="0"/>
              <a:t>Caroline Havery, UTS, </a:t>
            </a:r>
          </a:p>
        </p:txBody>
      </p:sp>
      <p:sp>
        <p:nvSpPr>
          <p:cNvPr id="5" name="Slide Number Placeholder 4">
            <a:extLst>
              <a:ext uri="{FF2B5EF4-FFF2-40B4-BE49-F238E27FC236}">
                <a16:creationId xmlns:a16="http://schemas.microsoft.com/office/drawing/2014/main" id="{4AC4E0D5-FC91-77A2-036F-1125A47411F7}"/>
              </a:ext>
            </a:extLst>
          </p:cNvPr>
          <p:cNvSpPr>
            <a:spLocks noGrp="1"/>
          </p:cNvSpPr>
          <p:nvPr>
            <p:ph type="sldNum" sz="quarter" idx="12"/>
          </p:nvPr>
        </p:nvSpPr>
        <p:spPr/>
        <p:txBody>
          <a:bodyPr/>
          <a:lstStyle/>
          <a:p>
            <a:fld id="{BCDA5288-EBA7-5940-8E18-FDE03FAA6E41}" type="slidenum">
              <a:rPr lang="en-US" smtClean="0"/>
              <a:t>24</a:t>
            </a:fld>
            <a:endParaRPr lang="en-US" dirty="0"/>
          </a:p>
        </p:txBody>
      </p:sp>
    </p:spTree>
    <p:extLst>
      <p:ext uri="{BB962C8B-B14F-4D97-AF65-F5344CB8AC3E}">
        <p14:creationId xmlns:p14="http://schemas.microsoft.com/office/powerpoint/2010/main" val="8508361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CBD82-96F4-151F-276A-930412A4D90A}"/>
              </a:ext>
            </a:extLst>
          </p:cNvPr>
          <p:cNvSpPr>
            <a:spLocks noGrp="1"/>
          </p:cNvSpPr>
          <p:nvPr>
            <p:ph type="title"/>
          </p:nvPr>
        </p:nvSpPr>
        <p:spPr>
          <a:xfrm>
            <a:off x="682171" y="136526"/>
            <a:ext cx="10671629" cy="544512"/>
          </a:xfrm>
        </p:spPr>
        <p:txBody>
          <a:bodyPr>
            <a:normAutofit/>
          </a:bodyPr>
          <a:lstStyle/>
          <a:p>
            <a:r>
              <a:rPr lang="en-US" sz="3200" b="1" dirty="0"/>
              <a:t>Then read the conclusion</a:t>
            </a:r>
          </a:p>
        </p:txBody>
      </p:sp>
      <p:sp>
        <p:nvSpPr>
          <p:cNvPr id="3" name="Content Placeholder 2">
            <a:extLst>
              <a:ext uri="{FF2B5EF4-FFF2-40B4-BE49-F238E27FC236}">
                <a16:creationId xmlns:a16="http://schemas.microsoft.com/office/drawing/2014/main" id="{3FCB4A2E-946E-4E4C-016C-76C66FEE4D14}"/>
              </a:ext>
            </a:extLst>
          </p:cNvPr>
          <p:cNvSpPr>
            <a:spLocks noGrp="1"/>
          </p:cNvSpPr>
          <p:nvPr>
            <p:ph idx="1"/>
          </p:nvPr>
        </p:nvSpPr>
        <p:spPr>
          <a:xfrm>
            <a:off x="319314" y="870858"/>
            <a:ext cx="11034486" cy="5306106"/>
          </a:xfrm>
        </p:spPr>
        <p:txBody>
          <a:bodyPr>
            <a:normAutofit fontScale="62500" lnSpcReduction="20000"/>
          </a:bodyPr>
          <a:lstStyle/>
          <a:p>
            <a:pPr marL="0" indent="0">
              <a:lnSpc>
                <a:spcPct val="160000"/>
              </a:lnSpc>
              <a:buNone/>
            </a:pPr>
            <a:r>
              <a:rPr lang="en-AU" dirty="0">
                <a:solidFill>
                  <a:srgbClr val="131413"/>
                </a:solidFill>
                <a:effectLst/>
                <a:latin typeface="Helvetica" pitchFamily="2" charset="0"/>
              </a:rPr>
              <a:t>Policy implications</a:t>
            </a:r>
          </a:p>
          <a:p>
            <a:pPr marL="0" indent="0">
              <a:lnSpc>
                <a:spcPct val="160000"/>
              </a:lnSpc>
              <a:buNone/>
            </a:pPr>
            <a:r>
              <a:rPr lang="en-AU" dirty="0">
                <a:solidFill>
                  <a:srgbClr val="131413"/>
                </a:solidFill>
                <a:effectLst/>
                <a:latin typeface="Times"/>
              </a:rPr>
              <a:t>The results from the study have revealed that there is relatively low prevalence of safe disposal of children</a:t>
            </a:r>
            <a:r>
              <a:rPr lang="en-AU" dirty="0">
                <a:solidFill>
                  <a:srgbClr val="131413"/>
                </a:solidFill>
                <a:effectLst/>
                <a:latin typeface="Helvetica" pitchFamily="2" charset="0"/>
              </a:rPr>
              <a:t>’</a:t>
            </a:r>
            <a:r>
              <a:rPr lang="en-AU" dirty="0">
                <a:solidFill>
                  <a:srgbClr val="131413"/>
                </a:solidFill>
                <a:effectLst/>
                <a:latin typeface="Times"/>
              </a:rPr>
              <a:t>s faeces in Papua New Guinea. There are both individual and contextual factors associated with disposal of children</a:t>
            </a:r>
            <a:r>
              <a:rPr lang="en-AU" dirty="0">
                <a:solidFill>
                  <a:srgbClr val="131413"/>
                </a:solidFill>
                <a:effectLst/>
                <a:latin typeface="Helvetica" pitchFamily="2" charset="0"/>
              </a:rPr>
              <a:t>’</a:t>
            </a:r>
            <a:r>
              <a:rPr lang="en-AU" dirty="0">
                <a:solidFill>
                  <a:srgbClr val="131413"/>
                </a:solidFill>
                <a:effectLst/>
                <a:latin typeface="Times"/>
              </a:rPr>
              <a:t>s stools. It is recommended that various policies and programs aimed at improving safe disposal of children</a:t>
            </a:r>
            <a:r>
              <a:rPr lang="en-AU" dirty="0">
                <a:solidFill>
                  <a:srgbClr val="131413"/>
                </a:solidFill>
                <a:effectLst/>
                <a:latin typeface="Helvetica" pitchFamily="2" charset="0"/>
              </a:rPr>
              <a:t>’</a:t>
            </a:r>
            <a:r>
              <a:rPr lang="en-AU" dirty="0">
                <a:solidFill>
                  <a:srgbClr val="131413"/>
                </a:solidFill>
                <a:effectLst/>
                <a:latin typeface="Times"/>
              </a:rPr>
              <a:t>s faeces should focus on both individual and contextual factors. Specifically, sanitation programs should focus on behavioral change and not only on the extension of water and improved toilet facilities.</a:t>
            </a:r>
          </a:p>
          <a:p>
            <a:pPr marL="0" indent="0">
              <a:lnSpc>
                <a:spcPct val="160000"/>
              </a:lnSpc>
              <a:buNone/>
            </a:pPr>
            <a:endParaRPr lang="en-AU" dirty="0">
              <a:solidFill>
                <a:srgbClr val="131413"/>
              </a:solidFill>
              <a:effectLst/>
              <a:latin typeface="Helvetica" pitchFamily="2" charset="0"/>
            </a:endParaRPr>
          </a:p>
          <a:p>
            <a:pPr marL="0" indent="0">
              <a:lnSpc>
                <a:spcPct val="160000"/>
              </a:lnSpc>
              <a:buNone/>
            </a:pPr>
            <a:r>
              <a:rPr lang="en-AU" dirty="0">
                <a:solidFill>
                  <a:srgbClr val="131413"/>
                </a:solidFill>
                <a:effectLst/>
                <a:latin typeface="Helvetica" pitchFamily="2" charset="0"/>
              </a:rPr>
              <a:t>Conclusion</a:t>
            </a:r>
          </a:p>
          <a:p>
            <a:pPr marL="0" indent="0">
              <a:lnSpc>
                <a:spcPct val="160000"/>
              </a:lnSpc>
              <a:buNone/>
            </a:pPr>
            <a:r>
              <a:rPr lang="en-AU" dirty="0">
                <a:solidFill>
                  <a:srgbClr val="131413"/>
                </a:solidFill>
                <a:effectLst/>
                <a:latin typeface="Times"/>
              </a:rPr>
              <a:t>The individual level factors associated with disposal of children</a:t>
            </a:r>
            <a:r>
              <a:rPr lang="en-AU" dirty="0">
                <a:solidFill>
                  <a:srgbClr val="131413"/>
                </a:solidFill>
                <a:effectLst/>
                <a:latin typeface="Helvetica" pitchFamily="2" charset="0"/>
              </a:rPr>
              <a:t>’</a:t>
            </a:r>
            <a:r>
              <a:rPr lang="en-AU" dirty="0">
                <a:solidFill>
                  <a:srgbClr val="131413"/>
                </a:solidFill>
                <a:effectLst/>
                <a:latin typeface="Times"/>
              </a:rPr>
              <a:t>s faeces are child</a:t>
            </a:r>
            <a:r>
              <a:rPr lang="en-AU" dirty="0">
                <a:solidFill>
                  <a:srgbClr val="131413"/>
                </a:solidFill>
                <a:effectLst/>
                <a:latin typeface="Helvetica" pitchFamily="2" charset="0"/>
              </a:rPr>
              <a:t>’</a:t>
            </a:r>
            <a:r>
              <a:rPr lang="en-AU" dirty="0">
                <a:solidFill>
                  <a:srgbClr val="131413"/>
                </a:solidFill>
                <a:effectLst/>
                <a:latin typeface="Times"/>
              </a:rPr>
              <a:t>s age, maternal age, and women visiting health facility for child diarrhea while the contextual factors are region of residence, sex of household head, type of toilet facility, and source of drinking water. Further studies could assess the association between the availability of hand hygiene resources (presence of water and soap for handwashing) and disposal of children</a:t>
            </a:r>
            <a:r>
              <a:rPr lang="en-AU" dirty="0">
                <a:solidFill>
                  <a:srgbClr val="131413"/>
                </a:solidFill>
                <a:effectLst/>
                <a:latin typeface="Helvetica" pitchFamily="2" charset="0"/>
              </a:rPr>
              <a:t>’</a:t>
            </a:r>
            <a:r>
              <a:rPr lang="en-AU" dirty="0">
                <a:solidFill>
                  <a:srgbClr val="131413"/>
                </a:solidFill>
                <a:effectLst/>
                <a:latin typeface="Times"/>
              </a:rPr>
              <a:t>s stools.</a:t>
            </a:r>
          </a:p>
          <a:p>
            <a:endParaRPr lang="en-US" dirty="0"/>
          </a:p>
        </p:txBody>
      </p:sp>
      <p:sp>
        <p:nvSpPr>
          <p:cNvPr id="4" name="Footer Placeholder 3">
            <a:extLst>
              <a:ext uri="{FF2B5EF4-FFF2-40B4-BE49-F238E27FC236}">
                <a16:creationId xmlns:a16="http://schemas.microsoft.com/office/drawing/2014/main" id="{AA285B66-9596-F54B-4513-1A2A4A49CE42}"/>
              </a:ext>
            </a:extLst>
          </p:cNvPr>
          <p:cNvSpPr>
            <a:spLocks noGrp="1"/>
          </p:cNvSpPr>
          <p:nvPr>
            <p:ph type="ftr" sz="quarter" idx="11"/>
          </p:nvPr>
        </p:nvSpPr>
        <p:spPr/>
        <p:txBody>
          <a:bodyPr/>
          <a:lstStyle/>
          <a:p>
            <a:r>
              <a:rPr lang="en-US" dirty="0"/>
              <a:t>Caroline Havery, UTS, </a:t>
            </a:r>
          </a:p>
        </p:txBody>
      </p:sp>
      <p:sp>
        <p:nvSpPr>
          <p:cNvPr id="5" name="Slide Number Placeholder 4">
            <a:extLst>
              <a:ext uri="{FF2B5EF4-FFF2-40B4-BE49-F238E27FC236}">
                <a16:creationId xmlns:a16="http://schemas.microsoft.com/office/drawing/2014/main" id="{CF39742C-108A-9F3A-5A5F-A589BEE4E976}"/>
              </a:ext>
            </a:extLst>
          </p:cNvPr>
          <p:cNvSpPr>
            <a:spLocks noGrp="1"/>
          </p:cNvSpPr>
          <p:nvPr>
            <p:ph type="sldNum" sz="quarter" idx="12"/>
          </p:nvPr>
        </p:nvSpPr>
        <p:spPr/>
        <p:txBody>
          <a:bodyPr/>
          <a:lstStyle/>
          <a:p>
            <a:fld id="{BCDA5288-EBA7-5940-8E18-FDE03FAA6E41}" type="slidenum">
              <a:rPr lang="en-US" smtClean="0"/>
              <a:t>25</a:t>
            </a:fld>
            <a:endParaRPr lang="en-US" dirty="0"/>
          </a:p>
        </p:txBody>
      </p:sp>
    </p:spTree>
    <p:extLst>
      <p:ext uri="{BB962C8B-B14F-4D97-AF65-F5344CB8AC3E}">
        <p14:creationId xmlns:p14="http://schemas.microsoft.com/office/powerpoint/2010/main" val="27107004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A3FA4-D0B4-A1EB-9058-BF963907E16C}"/>
              </a:ext>
            </a:extLst>
          </p:cNvPr>
          <p:cNvSpPr>
            <a:spLocks noGrp="1"/>
          </p:cNvSpPr>
          <p:nvPr>
            <p:ph type="title"/>
          </p:nvPr>
        </p:nvSpPr>
        <p:spPr>
          <a:xfrm>
            <a:off x="838200" y="365126"/>
            <a:ext cx="10515600" cy="679904"/>
          </a:xfrm>
        </p:spPr>
        <p:txBody>
          <a:bodyPr>
            <a:normAutofit/>
          </a:bodyPr>
          <a:lstStyle/>
          <a:p>
            <a:r>
              <a:rPr lang="en-US" sz="3200" b="1" dirty="0"/>
              <a:t>Can you answer?</a:t>
            </a:r>
          </a:p>
        </p:txBody>
      </p:sp>
      <p:sp>
        <p:nvSpPr>
          <p:cNvPr id="3" name="Content Placeholder 2">
            <a:extLst>
              <a:ext uri="{FF2B5EF4-FFF2-40B4-BE49-F238E27FC236}">
                <a16:creationId xmlns:a16="http://schemas.microsoft.com/office/drawing/2014/main" id="{B92212C1-A6B9-ED15-9484-B3781D0DC2CB}"/>
              </a:ext>
            </a:extLst>
          </p:cNvPr>
          <p:cNvSpPr>
            <a:spLocks noGrp="1"/>
          </p:cNvSpPr>
          <p:nvPr>
            <p:ph idx="1"/>
          </p:nvPr>
        </p:nvSpPr>
        <p:spPr>
          <a:xfrm>
            <a:off x="838200" y="1219200"/>
            <a:ext cx="10515600" cy="4957763"/>
          </a:xfrm>
        </p:spPr>
        <p:txBody>
          <a:bodyPr/>
          <a:lstStyle/>
          <a:p>
            <a:pPr marL="0" indent="0">
              <a:buNone/>
            </a:pPr>
            <a:r>
              <a:rPr lang="en-US" dirty="0"/>
              <a:t>What is the situation in PNG with disposing safely of children’s faeces?</a:t>
            </a:r>
          </a:p>
          <a:p>
            <a:pPr marL="0" indent="0">
              <a:buNone/>
            </a:pPr>
            <a:endParaRPr lang="en-US" dirty="0"/>
          </a:p>
          <a:p>
            <a:pPr marL="0" indent="0">
              <a:buNone/>
            </a:pPr>
            <a:r>
              <a:rPr lang="en-US" dirty="0"/>
              <a:t>What should future policies focus on?</a:t>
            </a:r>
          </a:p>
          <a:p>
            <a:pPr marL="0" indent="0">
              <a:buNone/>
            </a:pPr>
            <a:endParaRPr lang="en-US" dirty="0"/>
          </a:p>
          <a:p>
            <a:pPr marL="0" indent="0">
              <a:buNone/>
            </a:pPr>
            <a:r>
              <a:rPr lang="en-US" dirty="0"/>
              <a:t>What are some of the individual factors that influence whether parents throw away faeces safely?</a:t>
            </a:r>
          </a:p>
          <a:p>
            <a:pPr marL="0" indent="0">
              <a:buNone/>
            </a:pPr>
            <a:endParaRPr lang="en-US" dirty="0"/>
          </a:p>
          <a:p>
            <a:pPr marL="0" indent="0">
              <a:buNone/>
            </a:pPr>
            <a:r>
              <a:rPr lang="en-US" dirty="0"/>
              <a:t>What are some of the contextual factors that influence whether parents throw away faeces safely?</a:t>
            </a:r>
          </a:p>
        </p:txBody>
      </p:sp>
      <p:sp>
        <p:nvSpPr>
          <p:cNvPr id="4" name="Footer Placeholder 3">
            <a:extLst>
              <a:ext uri="{FF2B5EF4-FFF2-40B4-BE49-F238E27FC236}">
                <a16:creationId xmlns:a16="http://schemas.microsoft.com/office/drawing/2014/main" id="{F9FFBA26-DB16-0EF8-D48E-6D1F8CF3B1B8}"/>
              </a:ext>
            </a:extLst>
          </p:cNvPr>
          <p:cNvSpPr>
            <a:spLocks noGrp="1"/>
          </p:cNvSpPr>
          <p:nvPr>
            <p:ph type="ftr" sz="quarter" idx="11"/>
          </p:nvPr>
        </p:nvSpPr>
        <p:spPr/>
        <p:txBody>
          <a:bodyPr/>
          <a:lstStyle/>
          <a:p>
            <a:r>
              <a:rPr lang="en-US" dirty="0"/>
              <a:t>Caroline Havery, UTS, </a:t>
            </a:r>
          </a:p>
        </p:txBody>
      </p:sp>
      <p:sp>
        <p:nvSpPr>
          <p:cNvPr id="5" name="Slide Number Placeholder 4">
            <a:extLst>
              <a:ext uri="{FF2B5EF4-FFF2-40B4-BE49-F238E27FC236}">
                <a16:creationId xmlns:a16="http://schemas.microsoft.com/office/drawing/2014/main" id="{5E2A1572-E76F-FFB7-F134-D8AE735ACC2A}"/>
              </a:ext>
            </a:extLst>
          </p:cNvPr>
          <p:cNvSpPr>
            <a:spLocks noGrp="1"/>
          </p:cNvSpPr>
          <p:nvPr>
            <p:ph type="sldNum" sz="quarter" idx="12"/>
          </p:nvPr>
        </p:nvSpPr>
        <p:spPr/>
        <p:txBody>
          <a:bodyPr/>
          <a:lstStyle/>
          <a:p>
            <a:fld id="{BCDA5288-EBA7-5940-8E18-FDE03FAA6E41}" type="slidenum">
              <a:rPr lang="en-US" smtClean="0"/>
              <a:t>26</a:t>
            </a:fld>
            <a:endParaRPr lang="en-US" dirty="0"/>
          </a:p>
        </p:txBody>
      </p:sp>
    </p:spTree>
    <p:extLst>
      <p:ext uri="{BB962C8B-B14F-4D97-AF65-F5344CB8AC3E}">
        <p14:creationId xmlns:p14="http://schemas.microsoft.com/office/powerpoint/2010/main" val="16349966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851" y="384580"/>
            <a:ext cx="11616743" cy="1006475"/>
          </a:xfrm>
        </p:spPr>
        <p:txBody>
          <a:bodyPr>
            <a:normAutofit/>
          </a:bodyPr>
          <a:lstStyle/>
          <a:p>
            <a:r>
              <a:rPr lang="en-US" sz="3200" b="1" dirty="0"/>
              <a:t>After class work: Write some notes</a:t>
            </a:r>
          </a:p>
        </p:txBody>
      </p:sp>
      <p:sp>
        <p:nvSpPr>
          <p:cNvPr id="3" name="Content Placeholder 2"/>
          <p:cNvSpPr>
            <a:spLocks noGrp="1"/>
          </p:cNvSpPr>
          <p:nvPr>
            <p:ph idx="1"/>
          </p:nvPr>
        </p:nvSpPr>
        <p:spPr>
          <a:xfrm>
            <a:off x="838200" y="1725769"/>
            <a:ext cx="10515600" cy="4451194"/>
          </a:xfrm>
        </p:spPr>
        <p:txBody>
          <a:bodyPr>
            <a:normAutofit lnSpcReduction="10000"/>
          </a:bodyPr>
          <a:lstStyle/>
          <a:p>
            <a:pPr marL="0" indent="0">
              <a:lnSpc>
                <a:spcPct val="120000"/>
              </a:lnSpc>
              <a:buNone/>
            </a:pPr>
            <a:r>
              <a:rPr lang="en-AU" sz="3200" dirty="0"/>
              <a:t>Spend 15 minutes writing what you now know from the article:</a:t>
            </a:r>
          </a:p>
          <a:p>
            <a:pPr marL="0" indent="0">
              <a:lnSpc>
                <a:spcPct val="120000"/>
              </a:lnSpc>
              <a:buNone/>
            </a:pPr>
            <a:r>
              <a:rPr lang="en-AU" sz="3200" dirty="0"/>
              <a:t>What are the main points that you have understood?</a:t>
            </a:r>
          </a:p>
          <a:p>
            <a:pPr marL="0" indent="0">
              <a:lnSpc>
                <a:spcPct val="120000"/>
              </a:lnSpc>
              <a:buNone/>
            </a:pPr>
            <a:endParaRPr lang="en-AU" sz="3200" dirty="0"/>
          </a:p>
          <a:p>
            <a:pPr marL="0" indent="0">
              <a:lnSpc>
                <a:spcPct val="120000"/>
              </a:lnSpc>
              <a:buNone/>
            </a:pPr>
            <a:r>
              <a:rPr lang="en-AU" sz="3200" dirty="0"/>
              <a:t>What information do you have so far to help you answer the questions for Assessment 1? </a:t>
            </a:r>
          </a:p>
          <a:p>
            <a:pPr marL="0" indent="0">
              <a:lnSpc>
                <a:spcPct val="120000"/>
              </a:lnSpc>
              <a:buNone/>
            </a:pPr>
            <a:r>
              <a:rPr lang="en-AU" sz="3200" dirty="0"/>
              <a:t>What do you still need to find out?</a:t>
            </a:r>
            <a:endParaRPr lang="en-AU" sz="7200" dirty="0"/>
          </a:p>
          <a:p>
            <a:pPr>
              <a:lnSpc>
                <a:spcPct val="120000"/>
              </a:lnSpc>
            </a:pPr>
            <a:endParaRPr lang="en-US" dirty="0"/>
          </a:p>
        </p:txBody>
      </p:sp>
      <p:sp>
        <p:nvSpPr>
          <p:cNvPr id="5" name="Footer Placeholder 4"/>
          <p:cNvSpPr>
            <a:spLocks noGrp="1"/>
          </p:cNvSpPr>
          <p:nvPr>
            <p:ph type="ftr" sz="quarter" idx="11"/>
          </p:nvPr>
        </p:nvSpPr>
        <p:spPr/>
        <p:txBody>
          <a:bodyPr/>
          <a:lstStyle/>
          <a:p>
            <a:r>
              <a:rPr lang="en-US" dirty="0"/>
              <a:t>Caroline Havery, UTS, </a:t>
            </a:r>
          </a:p>
        </p:txBody>
      </p:sp>
      <p:sp>
        <p:nvSpPr>
          <p:cNvPr id="6" name="Slide Number Placeholder 5"/>
          <p:cNvSpPr>
            <a:spLocks noGrp="1"/>
          </p:cNvSpPr>
          <p:nvPr>
            <p:ph type="sldNum" sz="quarter" idx="12"/>
          </p:nvPr>
        </p:nvSpPr>
        <p:spPr/>
        <p:txBody>
          <a:bodyPr/>
          <a:lstStyle/>
          <a:p>
            <a:fld id="{BCDA5288-EBA7-5940-8E18-FDE03FAA6E41}" type="slidenum">
              <a:rPr lang="en-US" smtClean="0"/>
              <a:t>27</a:t>
            </a:fld>
            <a:endParaRPr lang="en-US" dirty="0"/>
          </a:p>
        </p:txBody>
      </p:sp>
    </p:spTree>
    <p:extLst>
      <p:ext uri="{BB962C8B-B14F-4D97-AF65-F5344CB8AC3E}">
        <p14:creationId xmlns:p14="http://schemas.microsoft.com/office/powerpoint/2010/main" val="1996623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EE936-1B33-8124-B293-D097843A3856}"/>
              </a:ext>
            </a:extLst>
          </p:cNvPr>
          <p:cNvSpPr>
            <a:spLocks noGrp="1"/>
          </p:cNvSpPr>
          <p:nvPr>
            <p:ph type="title"/>
          </p:nvPr>
        </p:nvSpPr>
        <p:spPr>
          <a:xfrm>
            <a:off x="965915" y="136525"/>
            <a:ext cx="9077033" cy="636207"/>
          </a:xfrm>
        </p:spPr>
        <p:txBody>
          <a:bodyPr>
            <a:normAutofit/>
          </a:bodyPr>
          <a:lstStyle/>
          <a:p>
            <a:r>
              <a:rPr lang="en-US" sz="3200" b="1" dirty="0"/>
              <a:t>Reading for evidence: being a critical reader</a:t>
            </a:r>
          </a:p>
        </p:txBody>
      </p:sp>
      <p:sp>
        <p:nvSpPr>
          <p:cNvPr id="3" name="Content Placeholder 2">
            <a:extLst>
              <a:ext uri="{FF2B5EF4-FFF2-40B4-BE49-F238E27FC236}">
                <a16:creationId xmlns:a16="http://schemas.microsoft.com/office/drawing/2014/main" id="{E502A90B-56EB-5F9E-FF06-C6C6F8CD5E6B}"/>
              </a:ext>
            </a:extLst>
          </p:cNvPr>
          <p:cNvSpPr>
            <a:spLocks noGrp="1"/>
          </p:cNvSpPr>
          <p:nvPr>
            <p:ph idx="1"/>
          </p:nvPr>
        </p:nvSpPr>
        <p:spPr>
          <a:xfrm>
            <a:off x="412124" y="1043189"/>
            <a:ext cx="10941676" cy="5133774"/>
          </a:xfrm>
        </p:spPr>
        <p:txBody>
          <a:bodyPr>
            <a:normAutofit fontScale="70000" lnSpcReduction="20000"/>
          </a:bodyPr>
          <a:lstStyle/>
          <a:p>
            <a:pPr marL="0" indent="0">
              <a:buNone/>
            </a:pPr>
            <a:r>
              <a:rPr lang="en-US" dirty="0"/>
              <a:t>Peer reviewed journal articles are a good place to begin if you are looking for good evidence because they have already been read and approved of by experts in the field BUT you still need to be a critical reader</a:t>
            </a:r>
          </a:p>
          <a:p>
            <a:pPr marL="0" indent="0">
              <a:buNone/>
            </a:pPr>
            <a:endParaRPr lang="en-US" dirty="0"/>
          </a:p>
          <a:p>
            <a:pPr marL="0" indent="0">
              <a:buNone/>
            </a:pPr>
            <a:r>
              <a:rPr lang="en-US" dirty="0"/>
              <a:t>Ask these questions begin to think critically about something you are reading (or listening to)</a:t>
            </a:r>
          </a:p>
          <a:p>
            <a:pPr marL="0" indent="0">
              <a:buNone/>
            </a:pPr>
            <a:endParaRPr lang="en-US" dirty="0"/>
          </a:p>
          <a:p>
            <a:pPr>
              <a:buFont typeface="Wingdings" pitchFamily="2" charset="2"/>
              <a:buChar char="Ø"/>
            </a:pPr>
            <a:r>
              <a:rPr lang="en-US" dirty="0"/>
              <a:t>Where was it published? </a:t>
            </a:r>
          </a:p>
          <a:p>
            <a:pPr>
              <a:buFont typeface="Wingdings" pitchFamily="2" charset="2"/>
              <a:buChar char="Ø"/>
            </a:pPr>
            <a:endParaRPr lang="en-US" dirty="0"/>
          </a:p>
          <a:p>
            <a:pPr>
              <a:buFont typeface="Wingdings" pitchFamily="2" charset="2"/>
              <a:buChar char="Ø"/>
            </a:pPr>
            <a:r>
              <a:rPr lang="en-US" dirty="0"/>
              <a:t>When was it published?</a:t>
            </a:r>
          </a:p>
          <a:p>
            <a:pPr>
              <a:buFont typeface="Wingdings" pitchFamily="2" charset="2"/>
              <a:buChar char="Ø"/>
            </a:pPr>
            <a:endParaRPr lang="en-US" dirty="0"/>
          </a:p>
          <a:p>
            <a:pPr>
              <a:buFont typeface="Wingdings" pitchFamily="2" charset="2"/>
              <a:buChar char="Ø"/>
            </a:pPr>
            <a:r>
              <a:rPr lang="en-US" dirty="0"/>
              <a:t>Who wrote it?</a:t>
            </a:r>
          </a:p>
          <a:p>
            <a:pPr>
              <a:buFont typeface="Wingdings" pitchFamily="2" charset="2"/>
              <a:buChar char="Ø"/>
            </a:pPr>
            <a:endParaRPr lang="en-US" dirty="0"/>
          </a:p>
          <a:p>
            <a:pPr>
              <a:buFont typeface="Wingdings" pitchFamily="2" charset="2"/>
              <a:buChar char="Ø"/>
            </a:pPr>
            <a:r>
              <a:rPr lang="en-US" dirty="0"/>
              <a:t>Why did they write it? (to inform people, to report on research, to persuade you about something etc.)</a:t>
            </a:r>
          </a:p>
          <a:p>
            <a:pPr>
              <a:buFont typeface="Wingdings" pitchFamily="2" charset="2"/>
              <a:buChar char="Ø"/>
            </a:pPr>
            <a:endParaRPr lang="en-US" dirty="0"/>
          </a:p>
          <a:p>
            <a:pPr>
              <a:buFont typeface="Wingdings" pitchFamily="2" charset="2"/>
              <a:buChar char="Ø"/>
            </a:pPr>
            <a:r>
              <a:rPr lang="en-US" dirty="0"/>
              <a:t>What evidence are they using/where did they get the information?</a:t>
            </a:r>
          </a:p>
          <a:p>
            <a:pPr marL="0" indent="0">
              <a:buNone/>
            </a:pPr>
            <a:endParaRPr lang="en-US" dirty="0"/>
          </a:p>
        </p:txBody>
      </p:sp>
      <p:sp>
        <p:nvSpPr>
          <p:cNvPr id="4" name="Footer Placeholder 3">
            <a:extLst>
              <a:ext uri="{FF2B5EF4-FFF2-40B4-BE49-F238E27FC236}">
                <a16:creationId xmlns:a16="http://schemas.microsoft.com/office/drawing/2014/main" id="{3C9637B6-EB93-C7C0-3D6F-8A0DE193D6A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BB88417-C40D-60ED-9077-204667B4AD41}"/>
              </a:ext>
            </a:extLst>
          </p:cNvPr>
          <p:cNvSpPr>
            <a:spLocks noGrp="1"/>
          </p:cNvSpPr>
          <p:nvPr>
            <p:ph type="sldNum" sz="quarter" idx="12"/>
          </p:nvPr>
        </p:nvSpPr>
        <p:spPr/>
        <p:txBody>
          <a:bodyPr/>
          <a:lstStyle/>
          <a:p>
            <a:fld id="{4D6A95F8-0B4F-E448-B37F-E83B2457D89D}" type="slidenum">
              <a:rPr lang="en-US" smtClean="0"/>
              <a:t>3</a:t>
            </a:fld>
            <a:endParaRPr lang="en-US" dirty="0"/>
          </a:p>
        </p:txBody>
      </p:sp>
    </p:spTree>
    <p:extLst>
      <p:ext uri="{BB962C8B-B14F-4D97-AF65-F5344CB8AC3E}">
        <p14:creationId xmlns:p14="http://schemas.microsoft.com/office/powerpoint/2010/main" val="488663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2F20F-13F9-9DC8-BB52-134F4DF8D850}"/>
              </a:ext>
            </a:extLst>
          </p:cNvPr>
          <p:cNvSpPr>
            <a:spLocks noGrp="1"/>
          </p:cNvSpPr>
          <p:nvPr>
            <p:ph type="title"/>
          </p:nvPr>
        </p:nvSpPr>
        <p:spPr/>
        <p:txBody>
          <a:bodyPr>
            <a:normAutofit/>
          </a:bodyPr>
          <a:lstStyle/>
          <a:p>
            <a:r>
              <a:rPr lang="en-US" sz="3200" b="1" dirty="0"/>
              <a:t>Key learning points</a:t>
            </a:r>
          </a:p>
        </p:txBody>
      </p:sp>
      <p:sp>
        <p:nvSpPr>
          <p:cNvPr id="3" name="Content Placeholder 2">
            <a:extLst>
              <a:ext uri="{FF2B5EF4-FFF2-40B4-BE49-F238E27FC236}">
                <a16:creationId xmlns:a16="http://schemas.microsoft.com/office/drawing/2014/main" id="{027A555A-44F5-B546-A2ED-50FD18DC8D3D}"/>
              </a:ext>
            </a:extLst>
          </p:cNvPr>
          <p:cNvSpPr>
            <a:spLocks noGrp="1"/>
          </p:cNvSpPr>
          <p:nvPr>
            <p:ph idx="1"/>
          </p:nvPr>
        </p:nvSpPr>
        <p:spPr/>
        <p:txBody>
          <a:bodyPr/>
          <a:lstStyle/>
          <a:p>
            <a:r>
              <a:rPr lang="en-US" dirty="0"/>
              <a:t>It is important that you are a critical reader so that you can make decisions as a nurse based on good evidence</a:t>
            </a:r>
          </a:p>
        </p:txBody>
      </p:sp>
      <p:sp>
        <p:nvSpPr>
          <p:cNvPr id="4" name="Footer Placeholder 3">
            <a:extLst>
              <a:ext uri="{FF2B5EF4-FFF2-40B4-BE49-F238E27FC236}">
                <a16:creationId xmlns:a16="http://schemas.microsoft.com/office/drawing/2014/main" id="{DD977131-17F5-8B95-31A9-6EF69DBAB77B}"/>
              </a:ext>
            </a:extLst>
          </p:cNvPr>
          <p:cNvSpPr>
            <a:spLocks noGrp="1"/>
          </p:cNvSpPr>
          <p:nvPr>
            <p:ph type="ftr" sz="quarter" idx="11"/>
          </p:nvPr>
        </p:nvSpPr>
        <p:spPr/>
        <p:txBody>
          <a:bodyPr/>
          <a:lstStyle/>
          <a:p>
            <a:r>
              <a:rPr lang="en-US" dirty="0"/>
              <a:t>Caroline Havery, UTS, </a:t>
            </a:r>
          </a:p>
        </p:txBody>
      </p:sp>
      <p:sp>
        <p:nvSpPr>
          <p:cNvPr id="5" name="Slide Number Placeholder 4">
            <a:extLst>
              <a:ext uri="{FF2B5EF4-FFF2-40B4-BE49-F238E27FC236}">
                <a16:creationId xmlns:a16="http://schemas.microsoft.com/office/drawing/2014/main" id="{88049729-5AD6-7304-D015-076FEBCDE99C}"/>
              </a:ext>
            </a:extLst>
          </p:cNvPr>
          <p:cNvSpPr>
            <a:spLocks noGrp="1"/>
          </p:cNvSpPr>
          <p:nvPr>
            <p:ph type="sldNum" sz="quarter" idx="12"/>
          </p:nvPr>
        </p:nvSpPr>
        <p:spPr/>
        <p:txBody>
          <a:bodyPr/>
          <a:lstStyle/>
          <a:p>
            <a:fld id="{BCDA5288-EBA7-5940-8E18-FDE03FAA6E41}" type="slidenum">
              <a:rPr lang="en-US" smtClean="0"/>
              <a:t>4</a:t>
            </a:fld>
            <a:endParaRPr lang="en-US" dirty="0"/>
          </a:p>
        </p:txBody>
      </p:sp>
    </p:spTree>
    <p:extLst>
      <p:ext uri="{BB962C8B-B14F-4D97-AF65-F5344CB8AC3E}">
        <p14:creationId xmlns:p14="http://schemas.microsoft.com/office/powerpoint/2010/main" val="3847093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Purpose in reading</a:t>
            </a:r>
          </a:p>
        </p:txBody>
      </p:sp>
      <p:sp>
        <p:nvSpPr>
          <p:cNvPr id="3" name="Content Placeholder 2"/>
          <p:cNvSpPr>
            <a:spLocks noGrp="1"/>
          </p:cNvSpPr>
          <p:nvPr>
            <p:ph idx="1"/>
          </p:nvPr>
        </p:nvSpPr>
        <p:spPr/>
        <p:txBody>
          <a:bodyPr>
            <a:normAutofit/>
          </a:bodyPr>
          <a:lstStyle/>
          <a:p>
            <a:endParaRPr lang="en-AU" dirty="0"/>
          </a:p>
          <a:p>
            <a:r>
              <a:rPr lang="en-US" sz="2800" dirty="0"/>
              <a:t>Before you start reading you need a PURPOSE for reading. The purpose is often related to an assignment.</a:t>
            </a:r>
          </a:p>
          <a:p>
            <a:endParaRPr lang="en-US" sz="2800" dirty="0"/>
          </a:p>
          <a:p>
            <a:r>
              <a:rPr lang="en-AU" dirty="0"/>
              <a:t>Today our purpose for reading is to begin to prepare for Assignment 1. We want to find out information about diarrhoeal disease and especially the information we need to complete the assignment</a:t>
            </a:r>
          </a:p>
          <a:p>
            <a:endParaRPr lang="en-AU" dirty="0">
              <a:solidFill>
                <a:srgbClr val="FF0000"/>
              </a:solidFill>
            </a:endParaRPr>
          </a:p>
        </p:txBody>
      </p:sp>
      <p:sp>
        <p:nvSpPr>
          <p:cNvPr id="4" name="Footer Placeholder 3"/>
          <p:cNvSpPr>
            <a:spLocks noGrp="1"/>
          </p:cNvSpPr>
          <p:nvPr>
            <p:ph type="ftr" sz="quarter" idx="11"/>
          </p:nvPr>
        </p:nvSpPr>
        <p:spPr/>
        <p:txBody>
          <a:bodyPr/>
          <a:lstStyle/>
          <a:p>
            <a:r>
              <a:rPr lang="en-US" dirty="0"/>
              <a:t>Caroline Havery, UTS, </a:t>
            </a:r>
          </a:p>
        </p:txBody>
      </p:sp>
      <p:sp>
        <p:nvSpPr>
          <p:cNvPr id="5" name="Slide Number Placeholder 4"/>
          <p:cNvSpPr>
            <a:spLocks noGrp="1"/>
          </p:cNvSpPr>
          <p:nvPr>
            <p:ph type="sldNum" sz="quarter" idx="12"/>
          </p:nvPr>
        </p:nvSpPr>
        <p:spPr/>
        <p:txBody>
          <a:bodyPr/>
          <a:lstStyle/>
          <a:p>
            <a:fld id="{BCDA5288-EBA7-5940-8E18-FDE03FAA6E41}" type="slidenum">
              <a:rPr lang="en-US" smtClean="0"/>
              <a:t>5</a:t>
            </a:fld>
            <a:endParaRPr lang="en-US" dirty="0"/>
          </a:p>
        </p:txBody>
      </p:sp>
    </p:spTree>
    <p:extLst>
      <p:ext uri="{BB962C8B-B14F-4D97-AF65-F5344CB8AC3E}">
        <p14:creationId xmlns:p14="http://schemas.microsoft.com/office/powerpoint/2010/main" val="1661619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BE3F0-2982-6BC4-39FB-308DA0217502}"/>
              </a:ext>
            </a:extLst>
          </p:cNvPr>
          <p:cNvSpPr>
            <a:spLocks noGrp="1"/>
          </p:cNvSpPr>
          <p:nvPr>
            <p:ph type="title"/>
          </p:nvPr>
        </p:nvSpPr>
        <p:spPr>
          <a:xfrm>
            <a:off x="838200" y="403762"/>
            <a:ext cx="10515600" cy="1325563"/>
          </a:xfrm>
        </p:spPr>
        <p:txBody>
          <a:bodyPr>
            <a:normAutofit/>
          </a:bodyPr>
          <a:lstStyle/>
          <a:p>
            <a:r>
              <a:rPr lang="en-US" sz="3200" b="1" dirty="0"/>
              <a:t>Find the answers to these questions</a:t>
            </a:r>
          </a:p>
        </p:txBody>
      </p:sp>
      <p:sp>
        <p:nvSpPr>
          <p:cNvPr id="3" name="Content Placeholder 2">
            <a:extLst>
              <a:ext uri="{FF2B5EF4-FFF2-40B4-BE49-F238E27FC236}">
                <a16:creationId xmlns:a16="http://schemas.microsoft.com/office/drawing/2014/main" id="{DA672E69-907F-217D-CC12-4912842E86AC}"/>
              </a:ext>
            </a:extLst>
          </p:cNvPr>
          <p:cNvSpPr>
            <a:spLocks noGrp="1"/>
          </p:cNvSpPr>
          <p:nvPr>
            <p:ph idx="1"/>
          </p:nvPr>
        </p:nvSpPr>
        <p:spPr/>
        <p:txBody>
          <a:bodyPr>
            <a:normAutofit fontScale="92500" lnSpcReduction="10000"/>
          </a:bodyPr>
          <a:lstStyle/>
          <a:p>
            <a:pPr>
              <a:buFont typeface="Wingdings" pitchFamily="2" charset="2"/>
              <a:buChar char="Ø"/>
            </a:pPr>
            <a:r>
              <a:rPr lang="en-US" dirty="0"/>
              <a:t>Where was it published? </a:t>
            </a:r>
          </a:p>
          <a:p>
            <a:pPr>
              <a:buFont typeface="Wingdings" pitchFamily="2" charset="2"/>
              <a:buChar char="Ø"/>
            </a:pPr>
            <a:endParaRPr lang="en-US" dirty="0"/>
          </a:p>
          <a:p>
            <a:pPr>
              <a:buFont typeface="Wingdings" pitchFamily="2" charset="2"/>
              <a:buChar char="Ø"/>
            </a:pPr>
            <a:r>
              <a:rPr lang="en-US" dirty="0"/>
              <a:t>When was it published?</a:t>
            </a:r>
          </a:p>
          <a:p>
            <a:pPr>
              <a:buFont typeface="Wingdings" pitchFamily="2" charset="2"/>
              <a:buChar char="Ø"/>
            </a:pPr>
            <a:endParaRPr lang="en-US" dirty="0"/>
          </a:p>
          <a:p>
            <a:pPr>
              <a:buFont typeface="Wingdings" pitchFamily="2" charset="2"/>
              <a:buChar char="Ø"/>
            </a:pPr>
            <a:r>
              <a:rPr lang="en-US" dirty="0"/>
              <a:t>Who wrote it?</a:t>
            </a:r>
          </a:p>
          <a:p>
            <a:pPr>
              <a:buFont typeface="Wingdings" pitchFamily="2" charset="2"/>
              <a:buChar char="Ø"/>
            </a:pPr>
            <a:endParaRPr lang="en-US" dirty="0"/>
          </a:p>
          <a:p>
            <a:pPr>
              <a:buFont typeface="Wingdings" pitchFamily="2" charset="2"/>
              <a:buChar char="Ø"/>
            </a:pPr>
            <a:r>
              <a:rPr lang="en-US" dirty="0"/>
              <a:t>Why did they write it? (to inform people, to report on research, to persuade you about something etc.)</a:t>
            </a:r>
          </a:p>
          <a:p>
            <a:pPr>
              <a:buFont typeface="Wingdings" pitchFamily="2" charset="2"/>
              <a:buChar char="Ø"/>
            </a:pPr>
            <a:endParaRPr lang="en-US" dirty="0"/>
          </a:p>
          <a:p>
            <a:pPr>
              <a:buFont typeface="Wingdings" pitchFamily="2" charset="2"/>
              <a:buChar char="Ø"/>
            </a:pPr>
            <a:r>
              <a:rPr lang="en-US" dirty="0"/>
              <a:t>What evidence are they using/where did they get the information?</a:t>
            </a:r>
          </a:p>
        </p:txBody>
      </p:sp>
      <p:sp>
        <p:nvSpPr>
          <p:cNvPr id="4" name="Footer Placeholder 3">
            <a:extLst>
              <a:ext uri="{FF2B5EF4-FFF2-40B4-BE49-F238E27FC236}">
                <a16:creationId xmlns:a16="http://schemas.microsoft.com/office/drawing/2014/main" id="{694CB3F2-DF6E-C838-91BC-863A71832BFB}"/>
              </a:ext>
            </a:extLst>
          </p:cNvPr>
          <p:cNvSpPr>
            <a:spLocks noGrp="1"/>
          </p:cNvSpPr>
          <p:nvPr>
            <p:ph type="ftr" sz="quarter" idx="11"/>
          </p:nvPr>
        </p:nvSpPr>
        <p:spPr/>
        <p:txBody>
          <a:bodyPr/>
          <a:lstStyle/>
          <a:p>
            <a:r>
              <a:rPr lang="en-US" dirty="0"/>
              <a:t>Caroline Havery, UTS, </a:t>
            </a:r>
          </a:p>
        </p:txBody>
      </p:sp>
      <p:sp>
        <p:nvSpPr>
          <p:cNvPr id="5" name="Slide Number Placeholder 4">
            <a:extLst>
              <a:ext uri="{FF2B5EF4-FFF2-40B4-BE49-F238E27FC236}">
                <a16:creationId xmlns:a16="http://schemas.microsoft.com/office/drawing/2014/main" id="{EA2EB3D6-8EA8-B46F-0959-A75B3DBEC5E4}"/>
              </a:ext>
            </a:extLst>
          </p:cNvPr>
          <p:cNvSpPr>
            <a:spLocks noGrp="1"/>
          </p:cNvSpPr>
          <p:nvPr>
            <p:ph type="sldNum" sz="quarter" idx="12"/>
          </p:nvPr>
        </p:nvSpPr>
        <p:spPr/>
        <p:txBody>
          <a:bodyPr/>
          <a:lstStyle/>
          <a:p>
            <a:fld id="{BCDA5288-EBA7-5940-8E18-FDE03FAA6E41}" type="slidenum">
              <a:rPr lang="en-US" smtClean="0"/>
              <a:t>6</a:t>
            </a:fld>
            <a:endParaRPr lang="en-US" dirty="0"/>
          </a:p>
        </p:txBody>
      </p:sp>
      <mc:AlternateContent xmlns:mc="http://schemas.openxmlformats.org/markup-compatibility/2006" xmlns:p14="http://schemas.microsoft.com/office/powerpoint/2010/main">
        <mc:Choice Requires="p14">
          <p:contentPart p14:bwMode="auto" r:id="rId3">
            <p14:nvContentPartPr>
              <p14:cNvPr id="6" name="Ink 5">
                <a:extLst>
                  <a:ext uri="{FF2B5EF4-FFF2-40B4-BE49-F238E27FC236}">
                    <a16:creationId xmlns:a16="http://schemas.microsoft.com/office/drawing/2014/main" id="{4D412DFF-4218-D117-B53A-D16374D542DE}"/>
                  </a:ext>
                </a:extLst>
              </p14:cNvPr>
              <p14:cNvContentPartPr/>
              <p14:nvPr/>
            </p14:nvContentPartPr>
            <p14:xfrm>
              <a:off x="2605229" y="933371"/>
              <a:ext cx="360" cy="360"/>
            </p14:xfrm>
          </p:contentPart>
        </mc:Choice>
        <mc:Fallback xmlns="">
          <p:pic>
            <p:nvPicPr>
              <p:cNvPr id="6" name="Ink 5">
                <a:extLst>
                  <a:ext uri="{FF2B5EF4-FFF2-40B4-BE49-F238E27FC236}">
                    <a16:creationId xmlns:a16="http://schemas.microsoft.com/office/drawing/2014/main" id="{4D412DFF-4218-D117-B53A-D16374D542DE}"/>
                  </a:ext>
                </a:extLst>
              </p:cNvPr>
              <p:cNvPicPr/>
              <p:nvPr/>
            </p:nvPicPr>
            <p:blipFill>
              <a:blip r:embed="rId4"/>
              <a:stretch>
                <a:fillRect/>
              </a:stretch>
            </p:blipFill>
            <p:spPr>
              <a:xfrm>
                <a:off x="2587229" y="915731"/>
                <a:ext cx="36000" cy="36000"/>
              </a:xfrm>
              <a:prstGeom prst="rect">
                <a:avLst/>
              </a:prstGeom>
            </p:spPr>
          </p:pic>
        </mc:Fallback>
      </mc:AlternateContent>
    </p:spTree>
    <p:extLst>
      <p:ext uri="{BB962C8B-B14F-4D97-AF65-F5344CB8AC3E}">
        <p14:creationId xmlns:p14="http://schemas.microsoft.com/office/powerpoint/2010/main" val="18481094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A screenshot of a medical research&#10;&#10;Description automatically generated">
            <a:extLst>
              <a:ext uri="{FF2B5EF4-FFF2-40B4-BE49-F238E27FC236}">
                <a16:creationId xmlns:a16="http://schemas.microsoft.com/office/drawing/2014/main" id="{F774EE59-22C0-EB08-6824-E44B6A4F1402}"/>
              </a:ext>
            </a:extLst>
          </p:cNvPr>
          <p:cNvPicPr>
            <a:picLocks noGrp="1" noChangeAspect="1"/>
          </p:cNvPicPr>
          <p:nvPr>
            <p:ph idx="1"/>
          </p:nvPr>
        </p:nvPicPr>
        <p:blipFill>
          <a:blip r:embed="rId3"/>
          <a:stretch>
            <a:fillRect/>
          </a:stretch>
        </p:blipFill>
        <p:spPr>
          <a:xfrm>
            <a:off x="116114" y="319314"/>
            <a:ext cx="9013371" cy="6538685"/>
          </a:xfrm>
        </p:spPr>
      </p:pic>
      <p:sp>
        <p:nvSpPr>
          <p:cNvPr id="4" name="Footer Placeholder 3">
            <a:extLst>
              <a:ext uri="{FF2B5EF4-FFF2-40B4-BE49-F238E27FC236}">
                <a16:creationId xmlns:a16="http://schemas.microsoft.com/office/drawing/2014/main" id="{213C818C-AFCA-AB32-E3DF-6B748DA4A4B9}"/>
              </a:ext>
            </a:extLst>
          </p:cNvPr>
          <p:cNvSpPr>
            <a:spLocks noGrp="1"/>
          </p:cNvSpPr>
          <p:nvPr>
            <p:ph type="ftr" sz="quarter" idx="11"/>
          </p:nvPr>
        </p:nvSpPr>
        <p:spPr/>
        <p:txBody>
          <a:bodyPr/>
          <a:lstStyle/>
          <a:p>
            <a:r>
              <a:rPr lang="en-US" dirty="0"/>
              <a:t>Caroline Havery, UTS, </a:t>
            </a:r>
          </a:p>
        </p:txBody>
      </p:sp>
      <p:sp>
        <p:nvSpPr>
          <p:cNvPr id="5" name="Slide Number Placeholder 4">
            <a:extLst>
              <a:ext uri="{FF2B5EF4-FFF2-40B4-BE49-F238E27FC236}">
                <a16:creationId xmlns:a16="http://schemas.microsoft.com/office/drawing/2014/main" id="{AD48AE5F-1B80-C170-706B-47A1E0525944}"/>
              </a:ext>
            </a:extLst>
          </p:cNvPr>
          <p:cNvSpPr>
            <a:spLocks noGrp="1"/>
          </p:cNvSpPr>
          <p:nvPr>
            <p:ph type="sldNum" sz="quarter" idx="12"/>
          </p:nvPr>
        </p:nvSpPr>
        <p:spPr/>
        <p:txBody>
          <a:bodyPr/>
          <a:lstStyle/>
          <a:p>
            <a:fld id="{BCDA5288-EBA7-5940-8E18-FDE03FAA6E41}" type="slidenum">
              <a:rPr lang="en-US" smtClean="0"/>
              <a:t>7</a:t>
            </a:fld>
            <a:endParaRPr lang="en-US" dirty="0"/>
          </a:p>
        </p:txBody>
      </p:sp>
      <p:sp>
        <p:nvSpPr>
          <p:cNvPr id="8" name="TextBox 7">
            <a:extLst>
              <a:ext uri="{FF2B5EF4-FFF2-40B4-BE49-F238E27FC236}">
                <a16:creationId xmlns:a16="http://schemas.microsoft.com/office/drawing/2014/main" id="{47FAA285-C7E7-5B6A-AB50-9C51BE9F1922}"/>
              </a:ext>
            </a:extLst>
          </p:cNvPr>
          <p:cNvSpPr txBox="1"/>
          <p:nvPr/>
        </p:nvSpPr>
        <p:spPr>
          <a:xfrm>
            <a:off x="9622971" y="3236686"/>
            <a:ext cx="2235200" cy="369332"/>
          </a:xfrm>
          <a:prstGeom prst="rect">
            <a:avLst/>
          </a:prstGeom>
          <a:noFill/>
        </p:spPr>
        <p:txBody>
          <a:bodyPr wrap="square" rtlCol="0">
            <a:spAutoFit/>
          </a:bodyPr>
          <a:lstStyle/>
          <a:p>
            <a:r>
              <a:rPr lang="en-US" dirty="0"/>
              <a:t>Authors</a:t>
            </a:r>
          </a:p>
        </p:txBody>
      </p:sp>
      <p:sp>
        <p:nvSpPr>
          <p:cNvPr id="9" name="TextBox 8">
            <a:extLst>
              <a:ext uri="{FF2B5EF4-FFF2-40B4-BE49-F238E27FC236}">
                <a16:creationId xmlns:a16="http://schemas.microsoft.com/office/drawing/2014/main" id="{D99BCB11-E9E0-9EBF-31C9-2AD04644770A}"/>
              </a:ext>
            </a:extLst>
          </p:cNvPr>
          <p:cNvSpPr txBox="1"/>
          <p:nvPr/>
        </p:nvSpPr>
        <p:spPr>
          <a:xfrm>
            <a:off x="9376229" y="827314"/>
            <a:ext cx="2931885" cy="369332"/>
          </a:xfrm>
          <a:prstGeom prst="rect">
            <a:avLst/>
          </a:prstGeom>
          <a:noFill/>
        </p:spPr>
        <p:txBody>
          <a:bodyPr wrap="square" rtlCol="0">
            <a:spAutoFit/>
          </a:bodyPr>
          <a:lstStyle/>
          <a:p>
            <a:r>
              <a:rPr lang="en-US" dirty="0"/>
              <a:t>Name of journal</a:t>
            </a:r>
          </a:p>
        </p:txBody>
      </p:sp>
      <p:sp>
        <p:nvSpPr>
          <p:cNvPr id="10" name="TextBox 9">
            <a:extLst>
              <a:ext uri="{FF2B5EF4-FFF2-40B4-BE49-F238E27FC236}">
                <a16:creationId xmlns:a16="http://schemas.microsoft.com/office/drawing/2014/main" id="{24824323-D9BE-18CD-E7DA-706C33FF2A1D}"/>
              </a:ext>
            </a:extLst>
          </p:cNvPr>
          <p:cNvSpPr txBox="1"/>
          <p:nvPr/>
        </p:nvSpPr>
        <p:spPr>
          <a:xfrm>
            <a:off x="9593943" y="348343"/>
            <a:ext cx="2197268" cy="369332"/>
          </a:xfrm>
          <a:prstGeom prst="rect">
            <a:avLst/>
          </a:prstGeom>
          <a:noFill/>
        </p:spPr>
        <p:txBody>
          <a:bodyPr wrap="none" rtlCol="0">
            <a:spAutoFit/>
          </a:bodyPr>
          <a:lstStyle/>
          <a:p>
            <a:r>
              <a:rPr lang="en-US" dirty="0"/>
              <a:t>Date it was published</a:t>
            </a:r>
          </a:p>
        </p:txBody>
      </p:sp>
      <p:sp>
        <p:nvSpPr>
          <p:cNvPr id="11" name="TextBox 10">
            <a:extLst>
              <a:ext uri="{FF2B5EF4-FFF2-40B4-BE49-F238E27FC236}">
                <a16:creationId xmlns:a16="http://schemas.microsoft.com/office/drawing/2014/main" id="{40361AAA-42E6-4DAB-53B1-783C3727FE16}"/>
              </a:ext>
            </a:extLst>
          </p:cNvPr>
          <p:cNvSpPr txBox="1"/>
          <p:nvPr/>
        </p:nvSpPr>
        <p:spPr>
          <a:xfrm>
            <a:off x="8926287" y="1973943"/>
            <a:ext cx="2931884" cy="923330"/>
          </a:xfrm>
          <a:prstGeom prst="rect">
            <a:avLst/>
          </a:prstGeom>
          <a:noFill/>
        </p:spPr>
        <p:txBody>
          <a:bodyPr wrap="square" rtlCol="0">
            <a:spAutoFit/>
          </a:bodyPr>
          <a:lstStyle/>
          <a:p>
            <a:r>
              <a:rPr lang="en-US" dirty="0"/>
              <a:t>Title of the article tells you what it is about and how they got their information</a:t>
            </a:r>
          </a:p>
        </p:txBody>
      </p:sp>
      <mc:AlternateContent xmlns:mc="http://schemas.openxmlformats.org/markup-compatibility/2006" xmlns:p14="http://schemas.microsoft.com/office/powerpoint/2010/main">
        <mc:Choice Requires="p14">
          <p:contentPart p14:bwMode="auto" r:id="rId4">
            <p14:nvContentPartPr>
              <p14:cNvPr id="12" name="Ink 11">
                <a:extLst>
                  <a:ext uri="{FF2B5EF4-FFF2-40B4-BE49-F238E27FC236}">
                    <a16:creationId xmlns:a16="http://schemas.microsoft.com/office/drawing/2014/main" id="{BF2E7A0A-171E-EF42-B420-125459AD2F24}"/>
                  </a:ext>
                </a:extLst>
              </p14:cNvPr>
              <p14:cNvContentPartPr/>
              <p14:nvPr/>
            </p14:nvContentPartPr>
            <p14:xfrm>
              <a:off x="9072269" y="210417"/>
              <a:ext cx="2935800" cy="532800"/>
            </p14:xfrm>
          </p:contentPart>
        </mc:Choice>
        <mc:Fallback xmlns="">
          <p:pic>
            <p:nvPicPr>
              <p:cNvPr id="12" name="Ink 11">
                <a:extLst>
                  <a:ext uri="{FF2B5EF4-FFF2-40B4-BE49-F238E27FC236}">
                    <a16:creationId xmlns:a16="http://schemas.microsoft.com/office/drawing/2014/main" id="{BF2E7A0A-171E-EF42-B420-125459AD2F24}"/>
                  </a:ext>
                </a:extLst>
              </p:cNvPr>
              <p:cNvPicPr/>
              <p:nvPr/>
            </p:nvPicPr>
            <p:blipFill>
              <a:blip r:embed="rId5"/>
              <a:stretch>
                <a:fillRect/>
              </a:stretch>
            </p:blipFill>
            <p:spPr>
              <a:xfrm>
                <a:off x="9054269" y="192777"/>
                <a:ext cx="2971440" cy="56844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3" name="Ink 12">
                <a:extLst>
                  <a:ext uri="{FF2B5EF4-FFF2-40B4-BE49-F238E27FC236}">
                    <a16:creationId xmlns:a16="http://schemas.microsoft.com/office/drawing/2014/main" id="{C9D3A641-20A3-42B9-5A9F-3A89CCC877D8}"/>
                  </a:ext>
                </a:extLst>
              </p14:cNvPr>
              <p14:cNvContentPartPr/>
              <p14:nvPr/>
            </p14:nvContentPartPr>
            <p14:xfrm>
              <a:off x="2452589" y="344337"/>
              <a:ext cx="6613200" cy="406440"/>
            </p14:xfrm>
          </p:contentPart>
        </mc:Choice>
        <mc:Fallback xmlns="">
          <p:pic>
            <p:nvPicPr>
              <p:cNvPr id="13" name="Ink 12">
                <a:extLst>
                  <a:ext uri="{FF2B5EF4-FFF2-40B4-BE49-F238E27FC236}">
                    <a16:creationId xmlns:a16="http://schemas.microsoft.com/office/drawing/2014/main" id="{C9D3A641-20A3-42B9-5A9F-3A89CCC877D8}"/>
                  </a:ext>
                </a:extLst>
              </p:cNvPr>
              <p:cNvPicPr/>
              <p:nvPr/>
            </p:nvPicPr>
            <p:blipFill>
              <a:blip r:embed="rId7"/>
              <a:stretch>
                <a:fillRect/>
              </a:stretch>
            </p:blipFill>
            <p:spPr>
              <a:xfrm>
                <a:off x="2434949" y="326697"/>
                <a:ext cx="6648840" cy="44208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4" name="Ink 13">
                <a:extLst>
                  <a:ext uri="{FF2B5EF4-FFF2-40B4-BE49-F238E27FC236}">
                    <a16:creationId xmlns:a16="http://schemas.microsoft.com/office/drawing/2014/main" id="{B075C811-0347-E1DB-DF6A-446A4067FEE6}"/>
                  </a:ext>
                </a:extLst>
              </p14:cNvPr>
              <p14:cNvContentPartPr/>
              <p14:nvPr/>
            </p14:nvContentPartPr>
            <p14:xfrm>
              <a:off x="8854469" y="925377"/>
              <a:ext cx="2487600" cy="336240"/>
            </p14:xfrm>
          </p:contentPart>
        </mc:Choice>
        <mc:Fallback xmlns="">
          <p:pic>
            <p:nvPicPr>
              <p:cNvPr id="14" name="Ink 13">
                <a:extLst>
                  <a:ext uri="{FF2B5EF4-FFF2-40B4-BE49-F238E27FC236}">
                    <a16:creationId xmlns:a16="http://schemas.microsoft.com/office/drawing/2014/main" id="{B075C811-0347-E1DB-DF6A-446A4067FEE6}"/>
                  </a:ext>
                </a:extLst>
              </p:cNvPr>
              <p:cNvPicPr/>
              <p:nvPr/>
            </p:nvPicPr>
            <p:blipFill>
              <a:blip r:embed="rId9"/>
              <a:stretch>
                <a:fillRect/>
              </a:stretch>
            </p:blipFill>
            <p:spPr>
              <a:xfrm>
                <a:off x="8836469" y="907377"/>
                <a:ext cx="2523240" cy="37188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5" name="Ink 14">
                <a:extLst>
                  <a:ext uri="{FF2B5EF4-FFF2-40B4-BE49-F238E27FC236}">
                    <a16:creationId xmlns:a16="http://schemas.microsoft.com/office/drawing/2014/main" id="{5D5941B8-31EA-B837-35A3-1CE5856D6489}"/>
                  </a:ext>
                </a:extLst>
              </p14:cNvPr>
              <p14:cNvContentPartPr/>
              <p14:nvPr/>
            </p14:nvContentPartPr>
            <p14:xfrm>
              <a:off x="6099389" y="550617"/>
              <a:ext cx="2757600" cy="547560"/>
            </p14:xfrm>
          </p:contentPart>
        </mc:Choice>
        <mc:Fallback xmlns="">
          <p:pic>
            <p:nvPicPr>
              <p:cNvPr id="15" name="Ink 14">
                <a:extLst>
                  <a:ext uri="{FF2B5EF4-FFF2-40B4-BE49-F238E27FC236}">
                    <a16:creationId xmlns:a16="http://schemas.microsoft.com/office/drawing/2014/main" id="{5D5941B8-31EA-B837-35A3-1CE5856D6489}"/>
                  </a:ext>
                </a:extLst>
              </p:cNvPr>
              <p:cNvPicPr/>
              <p:nvPr/>
            </p:nvPicPr>
            <p:blipFill>
              <a:blip r:embed="rId11"/>
              <a:stretch>
                <a:fillRect/>
              </a:stretch>
            </p:blipFill>
            <p:spPr>
              <a:xfrm>
                <a:off x="6081389" y="532617"/>
                <a:ext cx="2793240" cy="5832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6" name="Ink 15">
                <a:extLst>
                  <a:ext uri="{FF2B5EF4-FFF2-40B4-BE49-F238E27FC236}">
                    <a16:creationId xmlns:a16="http://schemas.microsoft.com/office/drawing/2014/main" id="{D6FE0372-63DC-8451-BFCC-237328E7FFAD}"/>
                  </a:ext>
                </a:extLst>
              </p14:cNvPr>
              <p14:cNvContentPartPr/>
              <p14:nvPr/>
            </p14:nvContentPartPr>
            <p14:xfrm>
              <a:off x="8689949" y="1924017"/>
              <a:ext cx="3036240" cy="1245240"/>
            </p14:xfrm>
          </p:contentPart>
        </mc:Choice>
        <mc:Fallback xmlns="">
          <p:pic>
            <p:nvPicPr>
              <p:cNvPr id="16" name="Ink 15">
                <a:extLst>
                  <a:ext uri="{FF2B5EF4-FFF2-40B4-BE49-F238E27FC236}">
                    <a16:creationId xmlns:a16="http://schemas.microsoft.com/office/drawing/2014/main" id="{D6FE0372-63DC-8451-BFCC-237328E7FFAD}"/>
                  </a:ext>
                </a:extLst>
              </p:cNvPr>
              <p:cNvPicPr/>
              <p:nvPr/>
            </p:nvPicPr>
            <p:blipFill>
              <a:blip r:embed="rId13"/>
              <a:stretch>
                <a:fillRect/>
              </a:stretch>
            </p:blipFill>
            <p:spPr>
              <a:xfrm>
                <a:off x="8671949" y="1906017"/>
                <a:ext cx="3071880" cy="1280880"/>
              </a:xfrm>
              <a:prstGeom prst="rect">
                <a:avLst/>
              </a:prstGeom>
            </p:spPr>
          </p:pic>
        </mc:Fallback>
      </mc:AlternateContent>
      <p:grpSp>
        <p:nvGrpSpPr>
          <p:cNvPr id="21" name="Group 20">
            <a:extLst>
              <a:ext uri="{FF2B5EF4-FFF2-40B4-BE49-F238E27FC236}">
                <a16:creationId xmlns:a16="http://schemas.microsoft.com/office/drawing/2014/main" id="{D4CC81D7-0577-0002-098D-90AD31CAC422}"/>
              </a:ext>
            </a:extLst>
          </p:cNvPr>
          <p:cNvGrpSpPr/>
          <p:nvPr/>
        </p:nvGrpSpPr>
        <p:grpSpPr>
          <a:xfrm>
            <a:off x="242549" y="1544937"/>
            <a:ext cx="10816560" cy="2127240"/>
            <a:chOff x="242549" y="1544937"/>
            <a:chExt cx="10816560" cy="2127240"/>
          </a:xfrm>
        </p:grpSpPr>
        <mc:AlternateContent xmlns:mc="http://schemas.openxmlformats.org/markup-compatibility/2006" xmlns:p14="http://schemas.microsoft.com/office/powerpoint/2010/main">
          <mc:Choice Requires="p14">
            <p:contentPart p14:bwMode="auto" r:id="rId14">
              <p14:nvContentPartPr>
                <p14:cNvPr id="17" name="Ink 16">
                  <a:extLst>
                    <a:ext uri="{FF2B5EF4-FFF2-40B4-BE49-F238E27FC236}">
                      <a16:creationId xmlns:a16="http://schemas.microsoft.com/office/drawing/2014/main" id="{81D38FCF-6932-9DF0-6B24-E0FA5E7884C5}"/>
                    </a:ext>
                  </a:extLst>
                </p14:cNvPr>
                <p14:cNvContentPartPr/>
                <p14:nvPr/>
              </p14:nvContentPartPr>
              <p14:xfrm>
                <a:off x="242549" y="1544937"/>
                <a:ext cx="8476560" cy="1617120"/>
              </p14:xfrm>
            </p:contentPart>
          </mc:Choice>
          <mc:Fallback xmlns="">
            <p:pic>
              <p:nvPicPr>
                <p:cNvPr id="17" name="Ink 16">
                  <a:extLst>
                    <a:ext uri="{FF2B5EF4-FFF2-40B4-BE49-F238E27FC236}">
                      <a16:creationId xmlns:a16="http://schemas.microsoft.com/office/drawing/2014/main" id="{81D38FCF-6932-9DF0-6B24-E0FA5E7884C5}"/>
                    </a:ext>
                  </a:extLst>
                </p:cNvPr>
                <p:cNvPicPr/>
                <p:nvPr/>
              </p:nvPicPr>
              <p:blipFill>
                <a:blip r:embed="rId15"/>
                <a:stretch>
                  <a:fillRect/>
                </a:stretch>
              </p:blipFill>
              <p:spPr>
                <a:xfrm>
                  <a:off x="224549" y="1526937"/>
                  <a:ext cx="8512200" cy="165276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8" name="Ink 17">
                  <a:extLst>
                    <a:ext uri="{FF2B5EF4-FFF2-40B4-BE49-F238E27FC236}">
                      <a16:creationId xmlns:a16="http://schemas.microsoft.com/office/drawing/2014/main" id="{D6F76D18-2AD7-D714-BA1F-FA0F431FCACE}"/>
                    </a:ext>
                  </a:extLst>
                </p14:cNvPr>
                <p14:cNvContentPartPr/>
                <p14:nvPr/>
              </p14:nvContentPartPr>
              <p14:xfrm>
                <a:off x="9220949" y="3292017"/>
                <a:ext cx="1838160" cy="380160"/>
              </p14:xfrm>
            </p:contentPart>
          </mc:Choice>
          <mc:Fallback xmlns="">
            <p:pic>
              <p:nvPicPr>
                <p:cNvPr id="18" name="Ink 17">
                  <a:extLst>
                    <a:ext uri="{FF2B5EF4-FFF2-40B4-BE49-F238E27FC236}">
                      <a16:creationId xmlns:a16="http://schemas.microsoft.com/office/drawing/2014/main" id="{D6F76D18-2AD7-D714-BA1F-FA0F431FCACE}"/>
                    </a:ext>
                  </a:extLst>
                </p:cNvPr>
                <p:cNvPicPr/>
                <p:nvPr/>
              </p:nvPicPr>
              <p:blipFill>
                <a:blip r:embed="rId17"/>
                <a:stretch>
                  <a:fillRect/>
                </a:stretch>
              </p:blipFill>
              <p:spPr>
                <a:xfrm>
                  <a:off x="9202949" y="3274017"/>
                  <a:ext cx="1873800" cy="4158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20" name="Ink 19">
                  <a:extLst>
                    <a:ext uri="{FF2B5EF4-FFF2-40B4-BE49-F238E27FC236}">
                      <a16:creationId xmlns:a16="http://schemas.microsoft.com/office/drawing/2014/main" id="{D6062EA8-504F-424B-67F7-AD6A2D6F26A0}"/>
                    </a:ext>
                  </a:extLst>
                </p14:cNvPr>
                <p14:cNvContentPartPr/>
                <p14:nvPr/>
              </p14:nvContentPartPr>
              <p14:xfrm>
                <a:off x="539909" y="2890257"/>
                <a:ext cx="8726400" cy="753840"/>
              </p14:xfrm>
            </p:contentPart>
          </mc:Choice>
          <mc:Fallback xmlns="">
            <p:pic>
              <p:nvPicPr>
                <p:cNvPr id="20" name="Ink 19">
                  <a:extLst>
                    <a:ext uri="{FF2B5EF4-FFF2-40B4-BE49-F238E27FC236}">
                      <a16:creationId xmlns:a16="http://schemas.microsoft.com/office/drawing/2014/main" id="{D6062EA8-504F-424B-67F7-AD6A2D6F26A0}"/>
                    </a:ext>
                  </a:extLst>
                </p:cNvPr>
                <p:cNvPicPr/>
                <p:nvPr/>
              </p:nvPicPr>
              <p:blipFill>
                <a:blip r:embed="rId19"/>
                <a:stretch>
                  <a:fillRect/>
                </a:stretch>
              </p:blipFill>
              <p:spPr>
                <a:xfrm>
                  <a:off x="522269" y="2872257"/>
                  <a:ext cx="8762040" cy="789480"/>
                </a:xfrm>
                <a:prstGeom prst="rect">
                  <a:avLst/>
                </a:prstGeom>
              </p:spPr>
            </p:pic>
          </mc:Fallback>
        </mc:AlternateContent>
      </p:grpSp>
    </p:spTree>
    <p:extLst>
      <p:ext uri="{BB962C8B-B14F-4D97-AF65-F5344CB8AC3E}">
        <p14:creationId xmlns:p14="http://schemas.microsoft.com/office/powerpoint/2010/main" val="12462143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1655D-3071-0029-B45F-E81EBDD0B517}"/>
              </a:ext>
            </a:extLst>
          </p:cNvPr>
          <p:cNvSpPr>
            <a:spLocks noGrp="1"/>
          </p:cNvSpPr>
          <p:nvPr>
            <p:ph type="title"/>
          </p:nvPr>
        </p:nvSpPr>
        <p:spPr/>
        <p:txBody>
          <a:bodyPr/>
          <a:lstStyle/>
          <a:p>
            <a:endParaRPr lang="en-US" dirty="0"/>
          </a:p>
        </p:txBody>
      </p:sp>
      <p:pic>
        <p:nvPicPr>
          <p:cNvPr id="7" name="Content Placeholder 6" descr="A close-up of a document&#10;&#10;Description automatically generated">
            <a:extLst>
              <a:ext uri="{FF2B5EF4-FFF2-40B4-BE49-F238E27FC236}">
                <a16:creationId xmlns:a16="http://schemas.microsoft.com/office/drawing/2014/main" id="{C4E643C2-374F-AEAD-7A97-2B139728A527}"/>
              </a:ext>
            </a:extLst>
          </p:cNvPr>
          <p:cNvPicPr>
            <a:picLocks noGrp="1" noChangeAspect="1"/>
          </p:cNvPicPr>
          <p:nvPr>
            <p:ph idx="1"/>
          </p:nvPr>
        </p:nvPicPr>
        <p:blipFill>
          <a:blip r:embed="rId2"/>
          <a:stretch>
            <a:fillRect/>
          </a:stretch>
        </p:blipFill>
        <p:spPr>
          <a:xfrm>
            <a:off x="838200" y="1869585"/>
            <a:ext cx="10515600" cy="4263417"/>
          </a:xfrm>
        </p:spPr>
      </p:pic>
      <p:sp>
        <p:nvSpPr>
          <p:cNvPr id="4" name="Footer Placeholder 3">
            <a:extLst>
              <a:ext uri="{FF2B5EF4-FFF2-40B4-BE49-F238E27FC236}">
                <a16:creationId xmlns:a16="http://schemas.microsoft.com/office/drawing/2014/main" id="{3FCA1D9A-8D8F-79F1-B1F8-E3017B4A7BDB}"/>
              </a:ext>
            </a:extLst>
          </p:cNvPr>
          <p:cNvSpPr>
            <a:spLocks noGrp="1"/>
          </p:cNvSpPr>
          <p:nvPr>
            <p:ph type="ftr" sz="quarter" idx="11"/>
          </p:nvPr>
        </p:nvSpPr>
        <p:spPr/>
        <p:txBody>
          <a:bodyPr/>
          <a:lstStyle/>
          <a:p>
            <a:r>
              <a:rPr lang="en-US" dirty="0"/>
              <a:t>Caroline Havery, UTS, </a:t>
            </a:r>
          </a:p>
        </p:txBody>
      </p:sp>
      <p:sp>
        <p:nvSpPr>
          <p:cNvPr id="5" name="Slide Number Placeholder 4">
            <a:extLst>
              <a:ext uri="{FF2B5EF4-FFF2-40B4-BE49-F238E27FC236}">
                <a16:creationId xmlns:a16="http://schemas.microsoft.com/office/drawing/2014/main" id="{499A45DB-0175-96C2-C838-255E32CC0CC0}"/>
              </a:ext>
            </a:extLst>
          </p:cNvPr>
          <p:cNvSpPr>
            <a:spLocks noGrp="1"/>
          </p:cNvSpPr>
          <p:nvPr>
            <p:ph type="sldNum" sz="quarter" idx="12"/>
          </p:nvPr>
        </p:nvSpPr>
        <p:spPr/>
        <p:txBody>
          <a:bodyPr/>
          <a:lstStyle/>
          <a:p>
            <a:fld id="{BCDA5288-EBA7-5940-8E18-FDE03FAA6E41}" type="slidenum">
              <a:rPr lang="en-US" smtClean="0"/>
              <a:t>8</a:t>
            </a:fld>
            <a:endParaRPr lang="en-US" dirty="0"/>
          </a:p>
        </p:txBody>
      </p:sp>
      <p:sp>
        <p:nvSpPr>
          <p:cNvPr id="8" name="TextBox 7">
            <a:extLst>
              <a:ext uri="{FF2B5EF4-FFF2-40B4-BE49-F238E27FC236}">
                <a16:creationId xmlns:a16="http://schemas.microsoft.com/office/drawing/2014/main" id="{0E04CC7B-9DF6-DDDD-069B-8437902D4389}"/>
              </a:ext>
            </a:extLst>
          </p:cNvPr>
          <p:cNvSpPr txBox="1"/>
          <p:nvPr/>
        </p:nvSpPr>
        <p:spPr>
          <a:xfrm>
            <a:off x="8752114" y="2177144"/>
            <a:ext cx="2601686" cy="923330"/>
          </a:xfrm>
          <a:prstGeom prst="rect">
            <a:avLst/>
          </a:prstGeom>
          <a:noFill/>
        </p:spPr>
        <p:txBody>
          <a:bodyPr wrap="square" rtlCol="0">
            <a:spAutoFit/>
          </a:bodyPr>
          <a:lstStyle/>
          <a:p>
            <a:r>
              <a:rPr lang="en-US" dirty="0"/>
              <a:t>Usually there is information about  where the authors work</a:t>
            </a:r>
          </a:p>
        </p:txBody>
      </p:sp>
      <mc:AlternateContent xmlns:mc="http://schemas.openxmlformats.org/markup-compatibility/2006" xmlns:p14="http://schemas.microsoft.com/office/powerpoint/2010/main">
        <mc:Choice Requires="p14">
          <p:contentPart p14:bwMode="auto" r:id="rId3">
            <p14:nvContentPartPr>
              <p14:cNvPr id="9" name="Ink 8">
                <a:extLst>
                  <a:ext uri="{FF2B5EF4-FFF2-40B4-BE49-F238E27FC236}">
                    <a16:creationId xmlns:a16="http://schemas.microsoft.com/office/drawing/2014/main" id="{519EDCC7-596A-C4E9-20D7-3AD578DEF5EE}"/>
                  </a:ext>
                </a:extLst>
              </p14:cNvPr>
              <p14:cNvContentPartPr/>
              <p14:nvPr/>
            </p14:nvContentPartPr>
            <p14:xfrm>
              <a:off x="8194589" y="2099697"/>
              <a:ext cx="3513960" cy="1338840"/>
            </p14:xfrm>
          </p:contentPart>
        </mc:Choice>
        <mc:Fallback xmlns="">
          <p:pic>
            <p:nvPicPr>
              <p:cNvPr id="9" name="Ink 8">
                <a:extLst>
                  <a:ext uri="{FF2B5EF4-FFF2-40B4-BE49-F238E27FC236}">
                    <a16:creationId xmlns:a16="http://schemas.microsoft.com/office/drawing/2014/main" id="{519EDCC7-596A-C4E9-20D7-3AD578DEF5EE}"/>
                  </a:ext>
                </a:extLst>
              </p:cNvPr>
              <p:cNvPicPr/>
              <p:nvPr/>
            </p:nvPicPr>
            <p:blipFill>
              <a:blip r:embed="rId4"/>
              <a:stretch>
                <a:fillRect/>
              </a:stretch>
            </p:blipFill>
            <p:spPr>
              <a:xfrm>
                <a:off x="8176949" y="2082057"/>
                <a:ext cx="3549600" cy="137448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0" name="Ink 9">
                <a:extLst>
                  <a:ext uri="{FF2B5EF4-FFF2-40B4-BE49-F238E27FC236}">
                    <a16:creationId xmlns:a16="http://schemas.microsoft.com/office/drawing/2014/main" id="{78E658D1-CA6B-EA7D-7744-BBF82F977262}"/>
                  </a:ext>
                </a:extLst>
              </p14:cNvPr>
              <p14:cNvContentPartPr/>
              <p14:nvPr/>
            </p14:nvContentPartPr>
            <p14:xfrm>
              <a:off x="875069" y="2156937"/>
              <a:ext cx="7359840" cy="1743480"/>
            </p14:xfrm>
          </p:contentPart>
        </mc:Choice>
        <mc:Fallback xmlns="">
          <p:pic>
            <p:nvPicPr>
              <p:cNvPr id="10" name="Ink 9">
                <a:extLst>
                  <a:ext uri="{FF2B5EF4-FFF2-40B4-BE49-F238E27FC236}">
                    <a16:creationId xmlns:a16="http://schemas.microsoft.com/office/drawing/2014/main" id="{78E658D1-CA6B-EA7D-7744-BBF82F977262}"/>
                  </a:ext>
                </a:extLst>
              </p:cNvPr>
              <p:cNvPicPr/>
              <p:nvPr/>
            </p:nvPicPr>
            <p:blipFill>
              <a:blip r:embed="rId6"/>
              <a:stretch>
                <a:fillRect/>
              </a:stretch>
            </p:blipFill>
            <p:spPr>
              <a:xfrm>
                <a:off x="857069" y="2138937"/>
                <a:ext cx="7395480" cy="1779120"/>
              </a:xfrm>
              <a:prstGeom prst="rect">
                <a:avLst/>
              </a:prstGeom>
            </p:spPr>
          </p:pic>
        </mc:Fallback>
      </mc:AlternateContent>
    </p:spTree>
    <p:extLst>
      <p:ext uri="{BB962C8B-B14F-4D97-AF65-F5344CB8AC3E}">
        <p14:creationId xmlns:p14="http://schemas.microsoft.com/office/powerpoint/2010/main" val="2306699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Preliminary reading (skimming)</a:t>
            </a:r>
          </a:p>
        </p:txBody>
      </p:sp>
      <p:sp>
        <p:nvSpPr>
          <p:cNvPr id="3" name="Content Placeholder 2"/>
          <p:cNvSpPr>
            <a:spLocks noGrp="1"/>
          </p:cNvSpPr>
          <p:nvPr>
            <p:ph idx="1"/>
          </p:nvPr>
        </p:nvSpPr>
        <p:spPr/>
        <p:txBody>
          <a:bodyPr/>
          <a:lstStyle/>
          <a:p>
            <a:pPr marL="0" indent="0">
              <a:buNone/>
            </a:pPr>
            <a:r>
              <a:rPr lang="en-US" dirty="0"/>
              <a:t>Before you read in detail, you want to skim the text to get an overview. Why? </a:t>
            </a:r>
          </a:p>
          <a:p>
            <a:pPr marL="0" indent="0">
              <a:buNone/>
            </a:pPr>
            <a:endParaRPr lang="en-US" dirty="0"/>
          </a:p>
          <a:p>
            <a:r>
              <a:rPr lang="en-US" dirty="0"/>
              <a:t>To decide whether this is something it is worth spending time reading</a:t>
            </a:r>
          </a:p>
          <a:p>
            <a:endParaRPr lang="en-US" dirty="0"/>
          </a:p>
          <a:p>
            <a:r>
              <a:rPr lang="en-US" dirty="0"/>
              <a:t>To get an idea what it is about – it will then be easier to read</a:t>
            </a:r>
          </a:p>
          <a:p>
            <a:endParaRPr lang="en-US" dirty="0"/>
          </a:p>
          <a:p>
            <a:r>
              <a:rPr lang="en-US" dirty="0"/>
              <a:t>Because you have limited time and just want to get a quick overview</a:t>
            </a:r>
          </a:p>
        </p:txBody>
      </p:sp>
      <p:sp>
        <p:nvSpPr>
          <p:cNvPr id="4" name="Footer Placeholder 3"/>
          <p:cNvSpPr>
            <a:spLocks noGrp="1"/>
          </p:cNvSpPr>
          <p:nvPr>
            <p:ph type="ftr" sz="quarter" idx="11"/>
          </p:nvPr>
        </p:nvSpPr>
        <p:spPr/>
        <p:txBody>
          <a:bodyPr/>
          <a:lstStyle/>
          <a:p>
            <a:r>
              <a:rPr lang="en-US" dirty="0"/>
              <a:t>Caroline Havery, UTS, </a:t>
            </a:r>
          </a:p>
        </p:txBody>
      </p:sp>
      <p:sp>
        <p:nvSpPr>
          <p:cNvPr id="5" name="Slide Number Placeholder 4"/>
          <p:cNvSpPr>
            <a:spLocks noGrp="1"/>
          </p:cNvSpPr>
          <p:nvPr>
            <p:ph type="sldNum" sz="quarter" idx="12"/>
          </p:nvPr>
        </p:nvSpPr>
        <p:spPr/>
        <p:txBody>
          <a:bodyPr/>
          <a:lstStyle/>
          <a:p>
            <a:fld id="{BCDA5288-EBA7-5940-8E18-FDE03FAA6E41}" type="slidenum">
              <a:rPr lang="en-US" smtClean="0"/>
              <a:t>9</a:t>
            </a:fld>
            <a:endParaRPr lang="en-US" dirty="0"/>
          </a:p>
        </p:txBody>
      </p:sp>
    </p:spTree>
    <p:extLst>
      <p:ext uri="{BB962C8B-B14F-4D97-AF65-F5344CB8AC3E}">
        <p14:creationId xmlns:p14="http://schemas.microsoft.com/office/powerpoint/2010/main" val="14264237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578</TotalTime>
  <Words>2380</Words>
  <Application>Microsoft Macintosh PowerPoint</Application>
  <PresentationFormat>Widescreen</PresentationFormat>
  <Paragraphs>214</Paragraphs>
  <Slides>27</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.AppleSystemUIFont</vt:lpstr>
      <vt:lpstr>Arial</vt:lpstr>
      <vt:lpstr>Calibri</vt:lpstr>
      <vt:lpstr>Calibri Light</vt:lpstr>
      <vt:lpstr>Helvetica</vt:lpstr>
      <vt:lpstr>Times</vt:lpstr>
      <vt:lpstr>Wingdings</vt:lpstr>
      <vt:lpstr>Office Theme</vt:lpstr>
      <vt:lpstr>Reading journal articles</vt:lpstr>
      <vt:lpstr>What are journal articles?</vt:lpstr>
      <vt:lpstr>Reading for evidence: being a critical reader</vt:lpstr>
      <vt:lpstr>Key learning points</vt:lpstr>
      <vt:lpstr>Purpose in reading</vt:lpstr>
      <vt:lpstr>Find the answers to these questions</vt:lpstr>
      <vt:lpstr>PowerPoint Presentation</vt:lpstr>
      <vt:lpstr>PowerPoint Presentation</vt:lpstr>
      <vt:lpstr>Preliminary reading (skimming)</vt:lpstr>
      <vt:lpstr>PowerPoint Presentation</vt:lpstr>
      <vt:lpstr>After class work: Do your own preliminary reading</vt:lpstr>
      <vt:lpstr>Follow up on after class work: What did you find out about the article</vt:lpstr>
      <vt:lpstr>Use the structure of a journal article to help you read</vt:lpstr>
      <vt:lpstr> Which sections should you read?</vt:lpstr>
      <vt:lpstr>Read the introduction to get an idea of what the paper is about</vt:lpstr>
      <vt:lpstr>What is a topic sentence?</vt:lpstr>
      <vt:lpstr>Stop and think </vt:lpstr>
      <vt:lpstr>Let’s read the introduction of this article</vt:lpstr>
      <vt:lpstr>Can you answer?</vt:lpstr>
      <vt:lpstr>Paragraph 2 from the introduction</vt:lpstr>
      <vt:lpstr>Can you answer?</vt:lpstr>
      <vt:lpstr>Introduction 3rd paragraph</vt:lpstr>
      <vt:lpstr>Can you answer?</vt:lpstr>
      <vt:lpstr>So an introduction …</vt:lpstr>
      <vt:lpstr>Then read the conclusion</vt:lpstr>
      <vt:lpstr>Can you answer?</vt:lpstr>
      <vt:lpstr>After class work: Write some notes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Reading for your assignments</dc:title>
  <dc:creator>Caroline Havery</dc:creator>
  <cp:lastModifiedBy>Caroline Havery</cp:lastModifiedBy>
  <cp:revision>24</cp:revision>
  <dcterms:created xsi:type="dcterms:W3CDTF">2017-03-18T02:27:38Z</dcterms:created>
  <dcterms:modified xsi:type="dcterms:W3CDTF">2023-09-05T04:45:35Z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1a6c3db-1667-4f49-995a-8b9973972958_Enabled">
    <vt:lpwstr>true</vt:lpwstr>
  </property>
  <property fmtid="{D5CDD505-2E9C-101B-9397-08002B2CF9AE}" pid="3" name="MSIP_Label_51a6c3db-1667-4f49-995a-8b9973972958_SetDate">
    <vt:lpwstr>2023-08-07T07:13:02Z</vt:lpwstr>
  </property>
  <property fmtid="{D5CDD505-2E9C-101B-9397-08002B2CF9AE}" pid="4" name="MSIP_Label_51a6c3db-1667-4f49-995a-8b9973972958_Method">
    <vt:lpwstr>Standard</vt:lpwstr>
  </property>
  <property fmtid="{D5CDD505-2E9C-101B-9397-08002B2CF9AE}" pid="5" name="MSIP_Label_51a6c3db-1667-4f49-995a-8b9973972958_Name">
    <vt:lpwstr>UTS-Internal</vt:lpwstr>
  </property>
  <property fmtid="{D5CDD505-2E9C-101B-9397-08002B2CF9AE}" pid="6" name="MSIP_Label_51a6c3db-1667-4f49-995a-8b9973972958_SiteId">
    <vt:lpwstr>e8911c26-cf9f-4a9c-878e-527807be8791</vt:lpwstr>
  </property>
  <property fmtid="{D5CDD505-2E9C-101B-9397-08002B2CF9AE}" pid="7" name="MSIP_Label_51a6c3db-1667-4f49-995a-8b9973972958_ActionId">
    <vt:lpwstr>e4c2c244-08bd-45c7-91f3-d02718532664</vt:lpwstr>
  </property>
  <property fmtid="{D5CDD505-2E9C-101B-9397-08002B2CF9AE}" pid="8" name="MSIP_Label_51a6c3db-1667-4f49-995a-8b9973972958_ContentBits">
    <vt:lpwstr>0</vt:lpwstr>
  </property>
</Properties>
</file>