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85" r:id="rId4"/>
  </p:sldMasterIdLst>
  <p:notesMasterIdLst>
    <p:notesMasterId r:id="rId21"/>
  </p:notesMasterIdLst>
  <p:handoutMasterIdLst>
    <p:handoutMasterId r:id="rId22"/>
  </p:handoutMasterIdLst>
  <p:sldIdLst>
    <p:sldId id="257" r:id="rId5"/>
    <p:sldId id="373" r:id="rId6"/>
    <p:sldId id="412" r:id="rId7"/>
    <p:sldId id="410" r:id="rId8"/>
    <p:sldId id="436" r:id="rId9"/>
    <p:sldId id="375" r:id="rId10"/>
    <p:sldId id="438" r:id="rId11"/>
    <p:sldId id="443" r:id="rId12"/>
    <p:sldId id="444" r:id="rId13"/>
    <p:sldId id="445" r:id="rId14"/>
    <p:sldId id="440" r:id="rId15"/>
    <p:sldId id="425" r:id="rId16"/>
    <p:sldId id="439" r:id="rId17"/>
    <p:sldId id="262" r:id="rId18"/>
    <p:sldId id="441" r:id="rId19"/>
    <p:sldId id="442" r:id="rId20"/>
  </p:sldIdLst>
  <p:sldSz cx="13931900" cy="10439400"/>
  <p:notesSz cx="6858000" cy="9144000"/>
  <p:defaultTextStyle>
    <a:defPPr>
      <a:defRPr lang="en-US"/>
    </a:defPPr>
    <a:lvl1pPr marL="0" algn="l" defTabSz="1169466" rtl="0" eaLnBrk="1" latinLnBrk="0" hangingPunct="1">
      <a:defRPr sz="2303" kern="1200">
        <a:solidFill>
          <a:schemeClr val="tx1"/>
        </a:solidFill>
        <a:latin typeface="+mn-lt"/>
        <a:ea typeface="+mn-ea"/>
        <a:cs typeface="+mn-cs"/>
      </a:defRPr>
    </a:lvl1pPr>
    <a:lvl2pPr marL="584733" algn="l" defTabSz="1169466" rtl="0" eaLnBrk="1" latinLnBrk="0" hangingPunct="1">
      <a:defRPr sz="2303" kern="1200">
        <a:solidFill>
          <a:schemeClr val="tx1"/>
        </a:solidFill>
        <a:latin typeface="+mn-lt"/>
        <a:ea typeface="+mn-ea"/>
        <a:cs typeface="+mn-cs"/>
      </a:defRPr>
    </a:lvl2pPr>
    <a:lvl3pPr marL="1169466" algn="l" defTabSz="1169466" rtl="0" eaLnBrk="1" latinLnBrk="0" hangingPunct="1">
      <a:defRPr sz="2303" kern="1200">
        <a:solidFill>
          <a:schemeClr val="tx1"/>
        </a:solidFill>
        <a:latin typeface="+mn-lt"/>
        <a:ea typeface="+mn-ea"/>
        <a:cs typeface="+mn-cs"/>
      </a:defRPr>
    </a:lvl3pPr>
    <a:lvl4pPr marL="1754199" algn="l" defTabSz="1169466" rtl="0" eaLnBrk="1" latinLnBrk="0" hangingPunct="1">
      <a:defRPr sz="2303" kern="1200">
        <a:solidFill>
          <a:schemeClr val="tx1"/>
        </a:solidFill>
        <a:latin typeface="+mn-lt"/>
        <a:ea typeface="+mn-ea"/>
        <a:cs typeface="+mn-cs"/>
      </a:defRPr>
    </a:lvl4pPr>
    <a:lvl5pPr marL="2338932" algn="l" defTabSz="1169466" rtl="0" eaLnBrk="1" latinLnBrk="0" hangingPunct="1">
      <a:defRPr sz="2303" kern="1200">
        <a:solidFill>
          <a:schemeClr val="tx1"/>
        </a:solidFill>
        <a:latin typeface="+mn-lt"/>
        <a:ea typeface="+mn-ea"/>
        <a:cs typeface="+mn-cs"/>
      </a:defRPr>
    </a:lvl5pPr>
    <a:lvl6pPr marL="2923665" algn="l" defTabSz="1169466" rtl="0" eaLnBrk="1" latinLnBrk="0" hangingPunct="1">
      <a:defRPr sz="2303" kern="1200">
        <a:solidFill>
          <a:schemeClr val="tx1"/>
        </a:solidFill>
        <a:latin typeface="+mn-lt"/>
        <a:ea typeface="+mn-ea"/>
        <a:cs typeface="+mn-cs"/>
      </a:defRPr>
    </a:lvl6pPr>
    <a:lvl7pPr marL="3508398" algn="l" defTabSz="1169466" rtl="0" eaLnBrk="1" latinLnBrk="0" hangingPunct="1">
      <a:defRPr sz="2303" kern="1200">
        <a:solidFill>
          <a:schemeClr val="tx1"/>
        </a:solidFill>
        <a:latin typeface="+mn-lt"/>
        <a:ea typeface="+mn-ea"/>
        <a:cs typeface="+mn-cs"/>
      </a:defRPr>
    </a:lvl7pPr>
    <a:lvl8pPr marL="4093131" algn="l" defTabSz="1169466" rtl="0" eaLnBrk="1" latinLnBrk="0" hangingPunct="1">
      <a:defRPr sz="2303" kern="1200">
        <a:solidFill>
          <a:schemeClr val="tx1"/>
        </a:solidFill>
        <a:latin typeface="+mn-lt"/>
        <a:ea typeface="+mn-ea"/>
        <a:cs typeface="+mn-cs"/>
      </a:defRPr>
    </a:lvl8pPr>
    <a:lvl9pPr marL="4677864" algn="l" defTabSz="1169466" rtl="0" eaLnBrk="1" latinLnBrk="0" hangingPunct="1">
      <a:defRPr sz="2303" kern="1200">
        <a:solidFill>
          <a:schemeClr val="tx1"/>
        </a:solidFill>
        <a:latin typeface="+mn-lt"/>
        <a:ea typeface="+mn-ea"/>
        <a:cs typeface="+mn-cs"/>
      </a:defRPr>
    </a:lvl9pPr>
  </p:defaultTextStyle>
  <p:extLst>
    <p:ext uri="{521415D9-36F7-43E2-AB2F-B90AF26B5E84}">
      <p14:sectionLst xmlns:p14="http://schemas.microsoft.com/office/powerpoint/2010/main">
        <p14:section name="Instructions" id="{E3B6C456-656A-794B-B49C-A36D6821938C}">
          <p14:sldIdLst/>
        </p14:section>
        <p14:section name="Title Slides" id="{8F2DEF60-2A8A-E44F-AE58-20D42F3B930C}">
          <p14:sldIdLst>
            <p14:sldId id="257"/>
          </p14:sldIdLst>
        </p14:section>
        <p14:section name="Section Slides" id="{12CA85DC-3EAF-0E49-B9A5-3E6639A1F517}">
          <p14:sldIdLst/>
        </p14:section>
        <p14:section name="Content Slides" id="{0A30C7E1-10E2-6F4E-A9CB-6D2E1795D107}">
          <p14:sldIdLst>
            <p14:sldId id="373"/>
            <p14:sldId id="412"/>
            <p14:sldId id="410"/>
            <p14:sldId id="436"/>
            <p14:sldId id="375"/>
            <p14:sldId id="438"/>
            <p14:sldId id="443"/>
            <p14:sldId id="444"/>
            <p14:sldId id="445"/>
            <p14:sldId id="440"/>
            <p14:sldId id="425"/>
            <p14:sldId id="439"/>
            <p14:sldId id="262"/>
            <p14:sldId id="441"/>
            <p14:sldId id="442"/>
          </p14:sldIdLst>
        </p14:section>
        <p14:section name="End Slide" id="{DCF5F398-DC66-E94C-A3B4-7802EEAD1B21}">
          <p14:sldIdLst/>
        </p14:section>
        <p14:section name="Campus Screen Templates" id="{402AC326-4A17-114F-82B7-5372399C0D35}">
          <p14:sldIdLst/>
        </p14:section>
      </p14:sectionLst>
    </p:ext>
    <p:ext uri="{EFAFB233-063F-42B5-8137-9DF3F51BA10A}">
      <p15:sldGuideLst xmlns:p15="http://schemas.microsoft.com/office/powerpoint/2012/main">
        <p15:guide id="1" orient="horz" pos="1133" userDrawn="1">
          <p15:clr>
            <a:srgbClr val="A4A3A4"/>
          </p15:clr>
        </p15:guide>
        <p15:guide id="2" pos="678" userDrawn="1">
          <p15:clr>
            <a:srgbClr val="A4A3A4"/>
          </p15:clr>
        </p15:guide>
        <p15:guide id="3" orient="horz" pos="2277" userDrawn="1">
          <p15:clr>
            <a:srgbClr val="A4A3A4"/>
          </p15:clr>
        </p15:guide>
        <p15:guide id="4" orient="horz" pos="25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BEB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86797"/>
  </p:normalViewPr>
  <p:slideViewPr>
    <p:cSldViewPr snapToGrid="0" snapToObjects="1">
      <p:cViewPr varScale="1">
        <p:scale>
          <a:sx n="72" d="100"/>
          <a:sy n="72" d="100"/>
        </p:scale>
        <p:origin x="904" y="232"/>
      </p:cViewPr>
      <p:guideLst>
        <p:guide orient="horz" pos="1133"/>
        <p:guide pos="678"/>
        <p:guide orient="horz" pos="2277"/>
        <p:guide orient="horz" pos="2562"/>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7A223DC-A7EC-A747-8242-28046D577C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D0309B8-4502-3947-BFD7-679887ACFD0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96DB557-C983-5D42-9AFE-89329A27D6BC}" type="datetimeFigureOut">
              <a:rPr lang="en-US" smtClean="0"/>
              <a:t>8/31/23</a:t>
            </a:fld>
            <a:endParaRPr lang="en-US"/>
          </a:p>
        </p:txBody>
      </p:sp>
      <p:sp>
        <p:nvSpPr>
          <p:cNvPr id="4" name="Footer Placeholder 3">
            <a:extLst>
              <a:ext uri="{FF2B5EF4-FFF2-40B4-BE49-F238E27FC236}">
                <a16:creationId xmlns:a16="http://schemas.microsoft.com/office/drawing/2014/main" id="{C539FEA2-2533-A74D-A490-27B70DEBB7C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3FAC83F-0376-2F44-922C-34B9B59327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5FD874B-C03D-5840-A819-1C7510B6FF05}" type="slidenum">
              <a:rPr lang="en-US" smtClean="0"/>
              <a:t>‹#›</a:t>
            </a:fld>
            <a:endParaRPr lang="en-US"/>
          </a:p>
        </p:txBody>
      </p:sp>
    </p:spTree>
    <p:extLst>
      <p:ext uri="{BB962C8B-B14F-4D97-AF65-F5344CB8AC3E}">
        <p14:creationId xmlns:p14="http://schemas.microsoft.com/office/powerpoint/2010/main" val="578003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859038-929A-5242-8CA6-AD8E6C829CAC}" type="datetimeFigureOut">
              <a:rPr lang="en-US" smtClean="0"/>
              <a:t>8/31/23</a:t>
            </a:fld>
            <a:endParaRPr lang="en-US"/>
          </a:p>
        </p:txBody>
      </p:sp>
      <p:sp>
        <p:nvSpPr>
          <p:cNvPr id="4" name="Slide Image Placeholder 3"/>
          <p:cNvSpPr>
            <a:spLocks noGrp="1" noRot="1" noChangeAspect="1"/>
          </p:cNvSpPr>
          <p:nvPr>
            <p:ph type="sldImg" idx="2"/>
          </p:nvPr>
        </p:nvSpPr>
        <p:spPr>
          <a:xfrm>
            <a:off x="1370013" y="1143000"/>
            <a:ext cx="41179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0CB3E6-D423-DD49-ABE8-82E1E9DE25E9}" type="slidenum">
              <a:rPr lang="en-US" smtClean="0"/>
              <a:t>‹#›</a:t>
            </a:fld>
            <a:endParaRPr lang="en-US"/>
          </a:p>
        </p:txBody>
      </p:sp>
    </p:spTree>
    <p:extLst>
      <p:ext uri="{BB962C8B-B14F-4D97-AF65-F5344CB8AC3E}">
        <p14:creationId xmlns:p14="http://schemas.microsoft.com/office/powerpoint/2010/main" val="1825097589"/>
      </p:ext>
    </p:extLst>
  </p:cSld>
  <p:clrMap bg1="lt1" tx1="dk1" bg2="lt2" tx2="dk2" accent1="accent1" accent2="accent2" accent3="accent3" accent4="accent4" accent5="accent5" accent6="accent6" hlink="hlink" folHlink="folHlink"/>
  <p:notesStyle>
    <a:lvl1pPr marL="0" algn="l" defTabSz="914263" rtl="0" eaLnBrk="1" latinLnBrk="0" hangingPunct="1">
      <a:defRPr sz="1200" kern="1200">
        <a:solidFill>
          <a:schemeClr val="tx1"/>
        </a:solidFill>
        <a:latin typeface="+mn-lt"/>
        <a:ea typeface="+mn-ea"/>
        <a:cs typeface="+mn-cs"/>
      </a:defRPr>
    </a:lvl1pPr>
    <a:lvl2pPr marL="457131" algn="l" defTabSz="914263" rtl="0" eaLnBrk="1" latinLnBrk="0" hangingPunct="1">
      <a:defRPr sz="1200" kern="1200">
        <a:solidFill>
          <a:schemeClr val="tx1"/>
        </a:solidFill>
        <a:latin typeface="+mn-lt"/>
        <a:ea typeface="+mn-ea"/>
        <a:cs typeface="+mn-cs"/>
      </a:defRPr>
    </a:lvl2pPr>
    <a:lvl3pPr marL="914263" algn="l" defTabSz="914263" rtl="0" eaLnBrk="1" latinLnBrk="0" hangingPunct="1">
      <a:defRPr sz="1200" kern="1200">
        <a:solidFill>
          <a:schemeClr val="tx1"/>
        </a:solidFill>
        <a:latin typeface="+mn-lt"/>
        <a:ea typeface="+mn-ea"/>
        <a:cs typeface="+mn-cs"/>
      </a:defRPr>
    </a:lvl3pPr>
    <a:lvl4pPr marL="1371393" algn="l" defTabSz="914263" rtl="0" eaLnBrk="1" latinLnBrk="0" hangingPunct="1">
      <a:defRPr sz="1200" kern="1200">
        <a:solidFill>
          <a:schemeClr val="tx1"/>
        </a:solidFill>
        <a:latin typeface="+mn-lt"/>
        <a:ea typeface="+mn-ea"/>
        <a:cs typeface="+mn-cs"/>
      </a:defRPr>
    </a:lvl4pPr>
    <a:lvl5pPr marL="1828524" algn="l" defTabSz="914263" rtl="0" eaLnBrk="1" latinLnBrk="0" hangingPunct="1">
      <a:defRPr sz="1200" kern="1200">
        <a:solidFill>
          <a:schemeClr val="tx1"/>
        </a:solidFill>
        <a:latin typeface="+mn-lt"/>
        <a:ea typeface="+mn-ea"/>
        <a:cs typeface="+mn-cs"/>
      </a:defRPr>
    </a:lvl5pPr>
    <a:lvl6pPr marL="2285656" algn="l" defTabSz="914263" rtl="0" eaLnBrk="1" latinLnBrk="0" hangingPunct="1">
      <a:defRPr sz="1200" kern="1200">
        <a:solidFill>
          <a:schemeClr val="tx1"/>
        </a:solidFill>
        <a:latin typeface="+mn-lt"/>
        <a:ea typeface="+mn-ea"/>
        <a:cs typeface="+mn-cs"/>
      </a:defRPr>
    </a:lvl6pPr>
    <a:lvl7pPr marL="2742787" algn="l" defTabSz="914263" rtl="0" eaLnBrk="1" latinLnBrk="0" hangingPunct="1">
      <a:defRPr sz="1200" kern="1200">
        <a:solidFill>
          <a:schemeClr val="tx1"/>
        </a:solidFill>
        <a:latin typeface="+mn-lt"/>
        <a:ea typeface="+mn-ea"/>
        <a:cs typeface="+mn-cs"/>
      </a:defRPr>
    </a:lvl7pPr>
    <a:lvl8pPr marL="3199919" algn="l" defTabSz="914263" rtl="0" eaLnBrk="1" latinLnBrk="0" hangingPunct="1">
      <a:defRPr sz="1200" kern="1200">
        <a:solidFill>
          <a:schemeClr val="tx1"/>
        </a:solidFill>
        <a:latin typeface="+mn-lt"/>
        <a:ea typeface="+mn-ea"/>
        <a:cs typeface="+mn-cs"/>
      </a:defRPr>
    </a:lvl8pPr>
    <a:lvl9pPr marL="3657049" algn="l" defTabSz="9142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purpose of this is to get students to begin to think about different types of reading. There are different purposes for reading and the reading they need to do for their studies and as a nurse will be different from what they read to socialize with people, catch up on the news etc. They need to learn to judge how good the evidence is for what they are reading. Put three columns on the board – easy, medium, difficult so students can write up the different types of reading in each column, according to how easy or difficult it is for them to read </a:t>
            </a:r>
            <a:r>
              <a:rPr lang="en-US" dirty="0" err="1"/>
              <a:t>eg</a:t>
            </a:r>
            <a:r>
              <a:rPr lang="en-US" dirty="0"/>
              <a:t>, text message might be easy, a chapter from a text book might be difficult</a:t>
            </a:r>
          </a:p>
          <a:p>
            <a:endParaRPr lang="en-US" dirty="0"/>
          </a:p>
        </p:txBody>
      </p:sp>
      <p:sp>
        <p:nvSpPr>
          <p:cNvPr id="4" name="Slide Number Placeholder 3"/>
          <p:cNvSpPr>
            <a:spLocks noGrp="1"/>
          </p:cNvSpPr>
          <p:nvPr>
            <p:ph type="sldNum" sz="quarter" idx="5"/>
          </p:nvPr>
        </p:nvSpPr>
        <p:spPr/>
        <p:txBody>
          <a:bodyPr/>
          <a:lstStyle/>
          <a:p>
            <a:fld id="{470CB3E6-D423-DD49-ABE8-82E1E9DE25E9}" type="slidenum">
              <a:rPr lang="en-US" smtClean="0"/>
              <a:t>2</a:t>
            </a:fld>
            <a:endParaRPr lang="en-US"/>
          </a:p>
        </p:txBody>
      </p:sp>
    </p:spTree>
    <p:extLst>
      <p:ext uri="{BB962C8B-B14F-4D97-AF65-F5344CB8AC3E}">
        <p14:creationId xmlns:p14="http://schemas.microsoft.com/office/powerpoint/2010/main" val="3185928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Talk about needing to know where the information came from </a:t>
            </a:r>
          </a:p>
        </p:txBody>
      </p:sp>
      <p:sp>
        <p:nvSpPr>
          <p:cNvPr id="4" name="Slide Number Placeholder 3"/>
          <p:cNvSpPr>
            <a:spLocks noGrp="1"/>
          </p:cNvSpPr>
          <p:nvPr>
            <p:ph type="sldNum" sz="quarter" idx="5"/>
          </p:nvPr>
        </p:nvSpPr>
        <p:spPr/>
        <p:txBody>
          <a:bodyPr/>
          <a:lstStyle/>
          <a:p>
            <a:fld id="{470CB3E6-D423-DD49-ABE8-82E1E9DE25E9}" type="slidenum">
              <a:rPr lang="en-US" smtClean="0"/>
              <a:t>3</a:t>
            </a:fld>
            <a:endParaRPr lang="en-US"/>
          </a:p>
        </p:txBody>
      </p:sp>
    </p:spTree>
    <p:extLst>
      <p:ext uri="{BB962C8B-B14F-4D97-AF65-F5344CB8AC3E}">
        <p14:creationId xmlns:p14="http://schemas.microsoft.com/office/powerpoint/2010/main" val="2531211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at university, they will be doing different kinds of readings. What is important is that the reading they do to learn about nursing and when they are a nurse is based on evidence so here are some examples of things that are usually based on evidence</a:t>
            </a:r>
          </a:p>
        </p:txBody>
      </p:sp>
      <p:sp>
        <p:nvSpPr>
          <p:cNvPr id="4" name="Slide Number Placeholder 3"/>
          <p:cNvSpPr>
            <a:spLocks noGrp="1"/>
          </p:cNvSpPr>
          <p:nvPr>
            <p:ph type="sldNum" sz="quarter" idx="5"/>
          </p:nvPr>
        </p:nvSpPr>
        <p:spPr/>
        <p:txBody>
          <a:bodyPr/>
          <a:lstStyle/>
          <a:p>
            <a:fld id="{470CB3E6-D423-DD49-ABE8-82E1E9DE25E9}" type="slidenum">
              <a:rPr lang="en-US" smtClean="0"/>
              <a:t>4</a:t>
            </a:fld>
            <a:endParaRPr lang="en-US"/>
          </a:p>
        </p:txBody>
      </p:sp>
    </p:spTree>
    <p:extLst>
      <p:ext uri="{BB962C8B-B14F-4D97-AF65-F5344CB8AC3E}">
        <p14:creationId xmlns:p14="http://schemas.microsoft.com/office/powerpoint/2010/main" val="1066331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might the problem be with these sources? Anybody can publish on these platforms. They can easily spread the wrong information .</a:t>
            </a:r>
          </a:p>
        </p:txBody>
      </p:sp>
      <p:sp>
        <p:nvSpPr>
          <p:cNvPr id="4" name="Slide Number Placeholder 3"/>
          <p:cNvSpPr>
            <a:spLocks noGrp="1"/>
          </p:cNvSpPr>
          <p:nvPr>
            <p:ph type="sldNum" sz="quarter" idx="5"/>
          </p:nvPr>
        </p:nvSpPr>
        <p:spPr/>
        <p:txBody>
          <a:bodyPr/>
          <a:lstStyle/>
          <a:p>
            <a:fld id="{470CB3E6-D423-DD49-ABE8-82E1E9DE25E9}" type="slidenum">
              <a:rPr lang="en-US" smtClean="0"/>
              <a:t>5</a:t>
            </a:fld>
            <a:endParaRPr lang="en-US"/>
          </a:p>
        </p:txBody>
      </p:sp>
    </p:spTree>
    <p:extLst>
      <p:ext uri="{BB962C8B-B14F-4D97-AF65-F5344CB8AC3E}">
        <p14:creationId xmlns:p14="http://schemas.microsoft.com/office/powerpoint/2010/main" val="11138966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you have a large class, you might want to have 2 x group 1; 2 x group 2; 2 x group 3; 2 x group 4</a:t>
            </a:r>
          </a:p>
        </p:txBody>
      </p:sp>
      <p:sp>
        <p:nvSpPr>
          <p:cNvPr id="4" name="Slide Number Placeholder 3"/>
          <p:cNvSpPr>
            <a:spLocks noGrp="1"/>
          </p:cNvSpPr>
          <p:nvPr>
            <p:ph type="sldNum" sz="quarter" idx="5"/>
          </p:nvPr>
        </p:nvSpPr>
        <p:spPr/>
        <p:txBody>
          <a:bodyPr/>
          <a:lstStyle/>
          <a:p>
            <a:fld id="{470CB3E6-D423-DD49-ABE8-82E1E9DE25E9}" type="slidenum">
              <a:rPr lang="en-US" smtClean="0"/>
              <a:t>8</a:t>
            </a:fld>
            <a:endParaRPr lang="en-US"/>
          </a:p>
        </p:txBody>
      </p:sp>
    </p:spTree>
    <p:extLst>
      <p:ext uri="{BB962C8B-B14F-4D97-AF65-F5344CB8AC3E}">
        <p14:creationId xmlns:p14="http://schemas.microsoft.com/office/powerpoint/2010/main" val="123879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2">
    <p:bg>
      <p:bgPr>
        <a:solidFill>
          <a:schemeClr val="bg2"/>
        </a:solidFill>
        <a:effectLst/>
      </p:bgPr>
    </p:bg>
    <p:spTree>
      <p:nvGrpSpPr>
        <p:cNvPr id="1" name=""/>
        <p:cNvGrpSpPr/>
        <p:nvPr/>
      </p:nvGrpSpPr>
      <p:grpSpPr>
        <a:xfrm>
          <a:off x="0" y="0"/>
          <a:ext cx="0" cy="0"/>
          <a:chOff x="0" y="0"/>
          <a:chExt cx="0" cy="0"/>
        </a:xfrm>
      </p:grpSpPr>
      <p:grpSp>
        <p:nvGrpSpPr>
          <p:cNvPr id="4" name="Group 3"/>
          <p:cNvGrpSpPr/>
          <p:nvPr userDrawn="1"/>
        </p:nvGrpSpPr>
        <p:grpSpPr>
          <a:xfrm>
            <a:off x="-26991" y="1"/>
            <a:ext cx="13974035" cy="10468771"/>
            <a:chOff x="125413" y="114300"/>
            <a:chExt cx="13926353" cy="10433050"/>
          </a:xfrm>
        </p:grpSpPr>
        <p:sp>
          <p:nvSpPr>
            <p:cNvPr id="22" name="AutoShape 1"/>
            <p:cNvSpPr>
              <a:spLocks/>
            </p:cNvSpPr>
            <p:nvPr userDrawn="1"/>
          </p:nvSpPr>
          <p:spPr bwMode="auto">
            <a:xfrm>
              <a:off x="125413" y="1905000"/>
              <a:ext cx="1557337" cy="4970463"/>
            </a:xfrm>
            <a:custGeom>
              <a:avLst/>
              <a:gdLst/>
              <a:ahLst/>
              <a:cxnLst/>
              <a:rect l="0" t="0" r="r" b="b"/>
              <a:pathLst>
                <a:path w="21600" h="21600">
                  <a:moveTo>
                    <a:pt x="0" y="21600"/>
                  </a:moveTo>
                  <a:lnTo>
                    <a:pt x="21600" y="18867"/>
                  </a:lnTo>
                  <a:lnTo>
                    <a:pt x="12331" y="6289"/>
                  </a:lnTo>
                  <a:lnTo>
                    <a:pt x="0" y="0"/>
                  </a:lnTo>
                  <a:cubicBezTo>
                    <a:pt x="0" y="0"/>
                    <a:pt x="0" y="21600"/>
                    <a:pt x="0" y="21600"/>
                  </a:cubicBezTo>
                  <a:close/>
                  <a:moveTo>
                    <a:pt x="0" y="21600"/>
                  </a:moveTo>
                </a:path>
              </a:pathLst>
            </a:custGeom>
            <a:solidFill>
              <a:schemeClr val="accent1"/>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sp>
          <p:nvSpPr>
            <p:cNvPr id="23" name="AutoShape 2"/>
            <p:cNvSpPr>
              <a:spLocks/>
            </p:cNvSpPr>
            <p:nvPr userDrawn="1"/>
          </p:nvSpPr>
          <p:spPr bwMode="auto">
            <a:xfrm>
              <a:off x="647700" y="1028700"/>
              <a:ext cx="6319838" cy="6573838"/>
            </a:xfrm>
            <a:custGeom>
              <a:avLst/>
              <a:gdLst/>
              <a:ahLst/>
              <a:cxnLst/>
              <a:rect l="0" t="0" r="r" b="b"/>
              <a:pathLst>
                <a:path w="21600" h="21600">
                  <a:moveTo>
                    <a:pt x="3659" y="16746"/>
                  </a:moveTo>
                  <a:lnTo>
                    <a:pt x="9755" y="21600"/>
                  </a:lnTo>
                  <a:lnTo>
                    <a:pt x="21600" y="15739"/>
                  </a:lnTo>
                  <a:lnTo>
                    <a:pt x="17941" y="4854"/>
                  </a:lnTo>
                  <a:lnTo>
                    <a:pt x="11845" y="0"/>
                  </a:lnTo>
                  <a:lnTo>
                    <a:pt x="0" y="5861"/>
                  </a:lnTo>
                  <a:cubicBezTo>
                    <a:pt x="0" y="5861"/>
                    <a:pt x="3659" y="16746"/>
                    <a:pt x="3659" y="16746"/>
                  </a:cubicBezTo>
                  <a:close/>
                  <a:moveTo>
                    <a:pt x="3659" y="16746"/>
                  </a:moveTo>
                </a:path>
              </a:pathLst>
            </a:custGeom>
            <a:solidFill>
              <a:schemeClr val="accent1"/>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sp>
          <p:nvSpPr>
            <p:cNvPr id="24" name="AutoShape 3"/>
            <p:cNvSpPr>
              <a:spLocks/>
            </p:cNvSpPr>
            <p:nvPr userDrawn="1"/>
          </p:nvSpPr>
          <p:spPr bwMode="auto">
            <a:xfrm>
              <a:off x="127000" y="6946900"/>
              <a:ext cx="1717675" cy="3597275"/>
            </a:xfrm>
            <a:custGeom>
              <a:avLst/>
              <a:gdLst/>
              <a:ahLst/>
              <a:cxnLst/>
              <a:rect l="0" t="0" r="r" b="b"/>
              <a:pathLst>
                <a:path w="21600" h="21600">
                  <a:moveTo>
                    <a:pt x="0" y="21600"/>
                  </a:moveTo>
                  <a:lnTo>
                    <a:pt x="21600" y="21600"/>
                  </a:lnTo>
                  <a:lnTo>
                    <a:pt x="8901" y="3296"/>
                  </a:lnTo>
                  <a:lnTo>
                    <a:pt x="0" y="0"/>
                  </a:lnTo>
                  <a:cubicBezTo>
                    <a:pt x="0" y="0"/>
                    <a:pt x="0" y="21600"/>
                    <a:pt x="0" y="21600"/>
                  </a:cubicBezTo>
                  <a:close/>
                  <a:moveTo>
                    <a:pt x="0" y="21600"/>
                  </a:moveTo>
                </a:path>
              </a:pathLst>
            </a:custGeom>
            <a:solidFill>
              <a:schemeClr val="accent1"/>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sp>
          <p:nvSpPr>
            <p:cNvPr id="25" name="AutoShape 4"/>
            <p:cNvSpPr>
              <a:spLocks/>
            </p:cNvSpPr>
            <p:nvPr userDrawn="1"/>
          </p:nvSpPr>
          <p:spPr bwMode="auto">
            <a:xfrm>
              <a:off x="10797391" y="1092201"/>
              <a:ext cx="3251200" cy="6148388"/>
            </a:xfrm>
            <a:custGeom>
              <a:avLst/>
              <a:gdLst/>
              <a:ahLst/>
              <a:cxnLst/>
              <a:rect l="0" t="0" r="r" b="b"/>
              <a:pathLst>
                <a:path w="21600" h="21600">
                  <a:moveTo>
                    <a:pt x="0" y="8875"/>
                  </a:moveTo>
                  <a:lnTo>
                    <a:pt x="11081" y="16831"/>
                  </a:lnTo>
                  <a:lnTo>
                    <a:pt x="21600" y="21600"/>
                  </a:lnTo>
                  <a:lnTo>
                    <a:pt x="21600" y="1421"/>
                  </a:lnTo>
                  <a:lnTo>
                    <a:pt x="18466" y="0"/>
                  </a:lnTo>
                  <a:cubicBezTo>
                    <a:pt x="18466" y="0"/>
                    <a:pt x="0" y="8875"/>
                    <a:pt x="0" y="8875"/>
                  </a:cubicBezTo>
                  <a:close/>
                  <a:moveTo>
                    <a:pt x="0" y="8875"/>
                  </a:moveTo>
                </a:path>
              </a:pathLst>
            </a:custGeom>
            <a:solidFill>
              <a:schemeClr val="accent1"/>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sp>
          <p:nvSpPr>
            <p:cNvPr id="26" name="AutoShape 5"/>
            <p:cNvSpPr>
              <a:spLocks/>
            </p:cNvSpPr>
            <p:nvPr userDrawn="1"/>
          </p:nvSpPr>
          <p:spPr bwMode="auto">
            <a:xfrm>
              <a:off x="1166813" y="6070600"/>
              <a:ext cx="5446712" cy="4476750"/>
            </a:xfrm>
            <a:custGeom>
              <a:avLst/>
              <a:gdLst/>
              <a:ahLst/>
              <a:cxnLst/>
              <a:rect l="0" t="0" r="r" b="b"/>
              <a:pathLst>
                <a:path w="21600" h="21600">
                  <a:moveTo>
                    <a:pt x="1452" y="12942"/>
                  </a:moveTo>
                  <a:lnTo>
                    <a:pt x="0" y="21600"/>
                  </a:lnTo>
                  <a:lnTo>
                    <a:pt x="18492" y="21600"/>
                  </a:lnTo>
                  <a:lnTo>
                    <a:pt x="19474" y="19249"/>
                  </a:lnTo>
                  <a:lnTo>
                    <a:pt x="21600" y="6568"/>
                  </a:lnTo>
                  <a:lnTo>
                    <a:pt x="6853" y="0"/>
                  </a:lnTo>
                  <a:cubicBezTo>
                    <a:pt x="6853" y="0"/>
                    <a:pt x="1452" y="12942"/>
                    <a:pt x="1452" y="12942"/>
                  </a:cubicBezTo>
                  <a:close/>
                  <a:moveTo>
                    <a:pt x="1452" y="12942"/>
                  </a:moveTo>
                </a:path>
              </a:pathLst>
            </a:custGeom>
            <a:solidFill>
              <a:schemeClr val="accent1"/>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sp>
          <p:nvSpPr>
            <p:cNvPr id="27" name="AutoShape 6"/>
            <p:cNvSpPr>
              <a:spLocks/>
            </p:cNvSpPr>
            <p:nvPr userDrawn="1"/>
          </p:nvSpPr>
          <p:spPr bwMode="auto">
            <a:xfrm>
              <a:off x="127000" y="114300"/>
              <a:ext cx="1116013" cy="1243013"/>
            </a:xfrm>
            <a:custGeom>
              <a:avLst/>
              <a:gdLst/>
              <a:ahLst/>
              <a:cxnLst/>
              <a:rect l="0" t="0" r="r" b="b"/>
              <a:pathLst>
                <a:path w="21600" h="21600">
                  <a:moveTo>
                    <a:pt x="0" y="0"/>
                  </a:moveTo>
                  <a:lnTo>
                    <a:pt x="0" y="21600"/>
                  </a:lnTo>
                  <a:lnTo>
                    <a:pt x="11881" y="20445"/>
                  </a:lnTo>
                  <a:lnTo>
                    <a:pt x="21600" y="11786"/>
                  </a:lnTo>
                  <a:lnTo>
                    <a:pt x="19983" y="0"/>
                  </a:lnTo>
                  <a:cubicBezTo>
                    <a:pt x="19983" y="0"/>
                    <a:pt x="0" y="0"/>
                    <a:pt x="0" y="0"/>
                  </a:cubicBezTo>
                  <a:close/>
                  <a:moveTo>
                    <a:pt x="0" y="0"/>
                  </a:moveTo>
                </a:path>
              </a:pathLst>
            </a:custGeom>
            <a:solidFill>
              <a:schemeClr val="accent1"/>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sp>
          <p:nvSpPr>
            <p:cNvPr id="28" name="AutoShape 7"/>
            <p:cNvSpPr>
              <a:spLocks/>
            </p:cNvSpPr>
            <p:nvPr userDrawn="1"/>
          </p:nvSpPr>
          <p:spPr bwMode="auto">
            <a:xfrm>
              <a:off x="5624513" y="1282700"/>
              <a:ext cx="6535737" cy="6081713"/>
            </a:xfrm>
            <a:custGeom>
              <a:avLst/>
              <a:gdLst/>
              <a:ahLst/>
              <a:cxnLst/>
              <a:rect l="0" t="0" r="r" b="b"/>
              <a:pathLst>
                <a:path w="21600" h="21600">
                  <a:moveTo>
                    <a:pt x="5240" y="18416"/>
                  </a:moveTo>
                  <a:lnTo>
                    <a:pt x="16767" y="21600"/>
                  </a:lnTo>
                  <a:lnTo>
                    <a:pt x="21600" y="8376"/>
                  </a:lnTo>
                  <a:lnTo>
                    <a:pt x="16360" y="3184"/>
                  </a:lnTo>
                  <a:lnTo>
                    <a:pt x="4833" y="0"/>
                  </a:lnTo>
                  <a:lnTo>
                    <a:pt x="0" y="13224"/>
                  </a:lnTo>
                  <a:cubicBezTo>
                    <a:pt x="0" y="13224"/>
                    <a:pt x="5240" y="18416"/>
                    <a:pt x="5240" y="18416"/>
                  </a:cubicBezTo>
                  <a:close/>
                  <a:moveTo>
                    <a:pt x="5240" y="18416"/>
                  </a:moveTo>
                </a:path>
              </a:pathLst>
            </a:custGeom>
            <a:solidFill>
              <a:schemeClr val="accent1"/>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sp>
          <p:nvSpPr>
            <p:cNvPr id="29" name="AutoShape 8"/>
            <p:cNvSpPr>
              <a:spLocks/>
            </p:cNvSpPr>
            <p:nvPr userDrawn="1"/>
          </p:nvSpPr>
          <p:spPr bwMode="auto">
            <a:xfrm>
              <a:off x="11711791" y="114300"/>
              <a:ext cx="2339975" cy="2446338"/>
            </a:xfrm>
            <a:custGeom>
              <a:avLst/>
              <a:gdLst/>
              <a:ahLst/>
              <a:cxnLst/>
              <a:rect l="0" t="0" r="r" b="b"/>
              <a:pathLst>
                <a:path w="21600" h="21600">
                  <a:moveTo>
                    <a:pt x="0" y="0"/>
                  </a:moveTo>
                  <a:lnTo>
                    <a:pt x="3964" y="9554"/>
                  </a:lnTo>
                  <a:lnTo>
                    <a:pt x="17420" y="21600"/>
                  </a:lnTo>
                  <a:lnTo>
                    <a:pt x="21600" y="19560"/>
                  </a:lnTo>
                  <a:lnTo>
                    <a:pt x="21600" y="0"/>
                  </a:lnTo>
                  <a:cubicBezTo>
                    <a:pt x="21600" y="0"/>
                    <a:pt x="0" y="0"/>
                    <a:pt x="0" y="0"/>
                  </a:cubicBezTo>
                  <a:close/>
                  <a:moveTo>
                    <a:pt x="0" y="0"/>
                  </a:moveTo>
                </a:path>
              </a:pathLst>
            </a:custGeom>
            <a:solidFill>
              <a:schemeClr val="accent1"/>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sp>
          <p:nvSpPr>
            <p:cNvPr id="30" name="AutoShape 9"/>
            <p:cNvSpPr>
              <a:spLocks/>
            </p:cNvSpPr>
            <p:nvPr userDrawn="1"/>
          </p:nvSpPr>
          <p:spPr bwMode="auto">
            <a:xfrm>
              <a:off x="6591300" y="114300"/>
              <a:ext cx="4851400" cy="2017713"/>
            </a:xfrm>
            <a:custGeom>
              <a:avLst/>
              <a:gdLst/>
              <a:ahLst/>
              <a:cxnLst/>
              <a:rect l="0" t="0" r="r" b="b"/>
              <a:pathLst>
                <a:path w="21600" h="21600">
                  <a:moveTo>
                    <a:pt x="0" y="0"/>
                  </a:moveTo>
                  <a:lnTo>
                    <a:pt x="766" y="21600"/>
                  </a:lnTo>
                  <a:lnTo>
                    <a:pt x="21600" y="17392"/>
                  </a:lnTo>
                  <a:lnTo>
                    <a:pt x="21452" y="8992"/>
                  </a:lnTo>
                  <a:lnTo>
                    <a:pt x="21134" y="0"/>
                  </a:lnTo>
                  <a:cubicBezTo>
                    <a:pt x="21134" y="0"/>
                    <a:pt x="0" y="0"/>
                    <a:pt x="0" y="0"/>
                  </a:cubicBezTo>
                  <a:close/>
                  <a:moveTo>
                    <a:pt x="0" y="0"/>
                  </a:moveTo>
                </a:path>
              </a:pathLst>
            </a:custGeom>
            <a:solidFill>
              <a:schemeClr val="accent1"/>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sp>
          <p:nvSpPr>
            <p:cNvPr id="31" name="AutoShape 10"/>
            <p:cNvSpPr>
              <a:spLocks/>
            </p:cNvSpPr>
            <p:nvPr userDrawn="1"/>
          </p:nvSpPr>
          <p:spPr bwMode="auto">
            <a:xfrm>
              <a:off x="228600" y="114300"/>
              <a:ext cx="6334125" cy="2967038"/>
            </a:xfrm>
            <a:custGeom>
              <a:avLst/>
              <a:gdLst/>
              <a:ahLst/>
              <a:cxnLst/>
              <a:rect l="0" t="0" r="r" b="b"/>
              <a:pathLst>
                <a:path w="21600" h="21600">
                  <a:moveTo>
                    <a:pt x="1002" y="0"/>
                  </a:moveTo>
                  <a:lnTo>
                    <a:pt x="0" y="7190"/>
                  </a:lnTo>
                  <a:lnTo>
                    <a:pt x="13869" y="21600"/>
                  </a:lnTo>
                  <a:lnTo>
                    <a:pt x="20620" y="7035"/>
                  </a:lnTo>
                  <a:lnTo>
                    <a:pt x="21600" y="0"/>
                  </a:lnTo>
                  <a:cubicBezTo>
                    <a:pt x="21600" y="0"/>
                    <a:pt x="1002" y="0"/>
                    <a:pt x="1002" y="0"/>
                  </a:cubicBezTo>
                  <a:close/>
                  <a:moveTo>
                    <a:pt x="1002" y="0"/>
                  </a:moveTo>
                </a:path>
              </a:pathLst>
            </a:custGeom>
            <a:solidFill>
              <a:schemeClr val="accent1"/>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sp>
          <p:nvSpPr>
            <p:cNvPr id="32" name="AutoShape 11"/>
            <p:cNvSpPr>
              <a:spLocks/>
            </p:cNvSpPr>
            <p:nvPr userDrawn="1"/>
          </p:nvSpPr>
          <p:spPr bwMode="auto">
            <a:xfrm>
              <a:off x="5207000" y="5981700"/>
              <a:ext cx="7373938" cy="4562475"/>
            </a:xfrm>
            <a:custGeom>
              <a:avLst/>
              <a:gdLst/>
              <a:ahLst/>
              <a:cxnLst/>
              <a:rect l="0" t="0" r="r" b="b"/>
              <a:pathLst>
                <a:path w="21600" h="21600">
                  <a:moveTo>
                    <a:pt x="5368" y="4781"/>
                  </a:moveTo>
                  <a:lnTo>
                    <a:pt x="0" y="12736"/>
                  </a:lnTo>
                  <a:lnTo>
                    <a:pt x="2219" y="21600"/>
                  </a:lnTo>
                  <a:lnTo>
                    <a:pt x="20291" y="21600"/>
                  </a:lnTo>
                  <a:lnTo>
                    <a:pt x="21600" y="19660"/>
                  </a:lnTo>
                  <a:lnTo>
                    <a:pt x="16678" y="0"/>
                  </a:lnTo>
                  <a:cubicBezTo>
                    <a:pt x="16678" y="0"/>
                    <a:pt x="5368" y="4781"/>
                    <a:pt x="5368" y="4781"/>
                  </a:cubicBezTo>
                  <a:close/>
                  <a:moveTo>
                    <a:pt x="5368" y="4781"/>
                  </a:moveTo>
                </a:path>
              </a:pathLst>
            </a:custGeom>
            <a:solidFill>
              <a:schemeClr val="accent1"/>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sp>
          <p:nvSpPr>
            <p:cNvPr id="33" name="AutoShape 12"/>
            <p:cNvSpPr>
              <a:spLocks/>
            </p:cNvSpPr>
            <p:nvPr userDrawn="1"/>
          </p:nvSpPr>
          <p:spPr bwMode="auto">
            <a:xfrm>
              <a:off x="10390991" y="6515100"/>
              <a:ext cx="3656013" cy="4030663"/>
            </a:xfrm>
            <a:custGeom>
              <a:avLst/>
              <a:gdLst/>
              <a:ahLst/>
              <a:cxnLst/>
              <a:rect l="0" t="0" r="r" b="b"/>
              <a:pathLst>
                <a:path w="21600" h="21600">
                  <a:moveTo>
                    <a:pt x="9612" y="2649"/>
                  </a:moveTo>
                  <a:lnTo>
                    <a:pt x="0" y="10812"/>
                  </a:lnTo>
                  <a:lnTo>
                    <a:pt x="4257" y="21600"/>
                  </a:lnTo>
                  <a:lnTo>
                    <a:pt x="21600" y="21600"/>
                  </a:lnTo>
                  <a:lnTo>
                    <a:pt x="21600" y="0"/>
                  </a:lnTo>
                  <a:cubicBezTo>
                    <a:pt x="21600" y="0"/>
                    <a:pt x="9612" y="2649"/>
                    <a:pt x="9612" y="2649"/>
                  </a:cubicBezTo>
                  <a:close/>
                  <a:moveTo>
                    <a:pt x="9612" y="2649"/>
                  </a:moveTo>
                </a:path>
              </a:pathLst>
            </a:custGeom>
            <a:solidFill>
              <a:srgbClr val="000000"/>
            </a:solidFill>
            <a:ln>
              <a:noFill/>
            </a:ln>
            <a:extLst>
              <a:ext uri="{91240B29-F687-4f45-9708-019B960494DF}">
                <a14:hiddenLine xmlns="" xmlns:a14="http://schemas.microsoft.com/office/drawing/2010/main" w="12700" cap="flat">
                  <a:solidFill>
                    <a:schemeClr val="tx1"/>
                  </a:solidFill>
                  <a:miter lim="800000"/>
                  <a:headEnd type="none" w="med" len="med"/>
                  <a:tailEnd type="none" w="med" len="med"/>
                </a14:hiddenLine>
              </a:ext>
            </a:extLst>
          </p:spPr>
          <p:txBody>
            <a:bodyPr lIns="0" tIns="0" rIns="0" bIns="0"/>
            <a:lstStyle/>
            <a:p>
              <a:endParaRPr lang="en-US" sz="1510"/>
            </a:p>
          </p:txBody>
        </p:sp>
      </p:grpSp>
      <p:sp>
        <p:nvSpPr>
          <p:cNvPr id="2" name="Title 1"/>
          <p:cNvSpPr>
            <a:spLocks noGrp="1"/>
          </p:cNvSpPr>
          <p:nvPr>
            <p:ph type="ctrTitle" hasCustomPrompt="1"/>
          </p:nvPr>
        </p:nvSpPr>
        <p:spPr>
          <a:xfrm>
            <a:off x="2465388" y="3093163"/>
            <a:ext cx="8928110" cy="3634458"/>
          </a:xfrm>
        </p:spPr>
        <p:txBody>
          <a:bodyPr lIns="0" tIns="0" rIns="0" bIns="0" anchor="t" anchorCtr="0">
            <a:noAutofit/>
          </a:bodyPr>
          <a:lstStyle>
            <a:lvl1pPr marL="0" indent="0" algn="l">
              <a:lnSpc>
                <a:spcPts val="7593"/>
              </a:lnSpc>
              <a:tabLst>
                <a:tab pos="1440872" algn="l"/>
                <a:tab pos="2129590" algn="l"/>
              </a:tabLst>
              <a:defRPr sz="6698">
                <a:solidFill>
                  <a:schemeClr val="bg1"/>
                </a:solidFill>
              </a:defRPr>
            </a:lvl1pPr>
          </a:lstStyle>
          <a:p>
            <a:r>
              <a:rPr lang="en-US" dirty="0"/>
              <a:t>Click to edit </a:t>
            </a:r>
            <a:br>
              <a:rPr lang="en-US" dirty="0"/>
            </a:br>
            <a:r>
              <a:rPr lang="en-US" dirty="0"/>
              <a:t>		Master </a:t>
            </a:r>
            <a:br>
              <a:rPr lang="en-US" dirty="0"/>
            </a:br>
            <a:r>
              <a:rPr lang="en-US" dirty="0"/>
              <a:t>	title style</a:t>
            </a:r>
          </a:p>
        </p:txBody>
      </p:sp>
      <p:sp>
        <p:nvSpPr>
          <p:cNvPr id="3" name="Subtitle 2"/>
          <p:cNvSpPr>
            <a:spLocks noGrp="1"/>
          </p:cNvSpPr>
          <p:nvPr>
            <p:ph type="subTitle" idx="1"/>
          </p:nvPr>
        </p:nvSpPr>
        <p:spPr>
          <a:xfrm>
            <a:off x="2466979" y="7603080"/>
            <a:ext cx="5736134" cy="1165398"/>
          </a:xfrm>
        </p:spPr>
        <p:txBody>
          <a:bodyPr lIns="0" tIns="0" rIns="0" bIns="0" anchor="t" anchorCtr="0">
            <a:noAutofit/>
          </a:bodyPr>
          <a:lstStyle>
            <a:lvl1pPr marL="0" indent="0" algn="l">
              <a:lnSpc>
                <a:spcPct val="100000"/>
              </a:lnSpc>
              <a:buNone/>
              <a:defRPr sz="2131">
                <a:solidFill>
                  <a:schemeClr val="bg1"/>
                </a:solidFill>
              </a:defRPr>
            </a:lvl1pPr>
            <a:lvl2pPr marL="521950" indent="0" algn="ctr">
              <a:buNone/>
              <a:defRPr sz="2283"/>
            </a:lvl2pPr>
            <a:lvl3pPr marL="1043900" indent="0" algn="ctr">
              <a:buNone/>
              <a:defRPr sz="2055"/>
            </a:lvl3pPr>
            <a:lvl4pPr marL="1565849" indent="0" algn="ctr">
              <a:buNone/>
              <a:defRPr sz="1827"/>
            </a:lvl4pPr>
            <a:lvl5pPr marL="2087799" indent="0" algn="ctr">
              <a:buNone/>
              <a:defRPr sz="1827"/>
            </a:lvl5pPr>
            <a:lvl6pPr marL="2609749" indent="0" algn="ctr">
              <a:buNone/>
              <a:defRPr sz="1827"/>
            </a:lvl6pPr>
            <a:lvl7pPr marL="3131700" indent="0" algn="ctr">
              <a:buNone/>
              <a:defRPr sz="1827"/>
            </a:lvl7pPr>
            <a:lvl8pPr marL="3653650" indent="0" algn="ctr">
              <a:buNone/>
              <a:defRPr sz="1827"/>
            </a:lvl8pPr>
            <a:lvl9pPr marL="4175599" indent="0" algn="ctr">
              <a:buNone/>
              <a:defRPr sz="1827"/>
            </a:lvl9pPr>
          </a:lstStyle>
          <a:p>
            <a:r>
              <a:rPr lang="en-US" dirty="0"/>
              <a:t>Click to edit Master subtitle style</a:t>
            </a:r>
          </a:p>
        </p:txBody>
      </p:sp>
      <p:grpSp>
        <p:nvGrpSpPr>
          <p:cNvPr id="34" name="Group 33"/>
          <p:cNvGrpSpPr/>
          <p:nvPr userDrawn="1"/>
        </p:nvGrpSpPr>
        <p:grpSpPr>
          <a:xfrm>
            <a:off x="743700" y="713799"/>
            <a:ext cx="1093127" cy="1093128"/>
            <a:chOff x="25626365" y="3145536"/>
            <a:chExt cx="7199313" cy="7199313"/>
          </a:xfrm>
        </p:grpSpPr>
        <p:sp>
          <p:nvSpPr>
            <p:cNvPr id="35" name="AutoShape 1"/>
            <p:cNvSpPr>
              <a:spLocks/>
            </p:cNvSpPr>
            <p:nvPr userDrawn="1"/>
          </p:nvSpPr>
          <p:spPr bwMode="auto">
            <a:xfrm>
              <a:off x="25626365" y="3145536"/>
              <a:ext cx="7199313" cy="7199313"/>
            </a:xfrm>
            <a:custGeom>
              <a:avLst/>
              <a:gdLst/>
              <a:ahLst/>
              <a:cxnLst/>
              <a:rect l="0" t="0" r="r" b="b"/>
              <a:pathLst>
                <a:path w="21600" h="21600">
                  <a:moveTo>
                    <a:pt x="0" y="21600"/>
                  </a:moveTo>
                  <a:lnTo>
                    <a:pt x="21600" y="21600"/>
                  </a:lnTo>
                  <a:lnTo>
                    <a:pt x="21600" y="0"/>
                  </a:lnTo>
                  <a:lnTo>
                    <a:pt x="0" y="0"/>
                  </a:lnTo>
                  <a:cubicBezTo>
                    <a:pt x="0" y="0"/>
                    <a:pt x="0" y="21600"/>
                    <a:pt x="0" y="21600"/>
                  </a:cubicBezTo>
                  <a:close/>
                  <a:moveTo>
                    <a:pt x="0" y="21600"/>
                  </a:moveTo>
                </a:path>
              </a:pathLst>
            </a:custGeom>
            <a:solidFill>
              <a:schemeClr val="tx1"/>
            </a:solidFill>
            <a:ln>
              <a:noFill/>
            </a:ln>
          </p:spPr>
          <p:txBody>
            <a:bodyPr lIns="0" tIns="0" rIns="0" bIns="0"/>
            <a:lstStyle/>
            <a:p>
              <a:endParaRPr lang="en-US" sz="1510"/>
            </a:p>
          </p:txBody>
        </p:sp>
        <p:sp>
          <p:nvSpPr>
            <p:cNvPr id="36" name="AutoShape 2"/>
            <p:cNvSpPr>
              <a:spLocks/>
            </p:cNvSpPr>
            <p:nvPr userDrawn="1"/>
          </p:nvSpPr>
          <p:spPr bwMode="auto">
            <a:xfrm>
              <a:off x="26921765" y="4466336"/>
              <a:ext cx="4748213" cy="4540250"/>
            </a:xfrm>
            <a:custGeom>
              <a:avLst/>
              <a:gdLst/>
              <a:ahLst/>
              <a:cxnLst/>
              <a:rect l="0" t="0" r="r" b="b"/>
              <a:pathLst>
                <a:path w="21600" h="21458">
                  <a:moveTo>
                    <a:pt x="16952" y="15509"/>
                  </a:moveTo>
                  <a:lnTo>
                    <a:pt x="21600" y="10680"/>
                  </a:lnTo>
                  <a:lnTo>
                    <a:pt x="20270" y="9299"/>
                  </a:lnTo>
                  <a:lnTo>
                    <a:pt x="15965" y="13772"/>
                  </a:lnTo>
                  <a:lnTo>
                    <a:pt x="14953" y="12721"/>
                  </a:lnTo>
                  <a:lnTo>
                    <a:pt x="13624" y="14101"/>
                  </a:lnTo>
                  <a:lnTo>
                    <a:pt x="14978" y="15509"/>
                  </a:lnTo>
                  <a:cubicBezTo>
                    <a:pt x="15523" y="16075"/>
                    <a:pt x="16407" y="16075"/>
                    <a:pt x="16952" y="15509"/>
                  </a:cubicBezTo>
                  <a:moveTo>
                    <a:pt x="19010" y="6901"/>
                  </a:moveTo>
                  <a:lnTo>
                    <a:pt x="20782" y="5059"/>
                  </a:lnTo>
                  <a:lnTo>
                    <a:pt x="19010" y="3217"/>
                  </a:lnTo>
                  <a:lnTo>
                    <a:pt x="18177" y="4082"/>
                  </a:lnTo>
                  <a:lnTo>
                    <a:pt x="13753" y="4082"/>
                  </a:lnTo>
                  <a:lnTo>
                    <a:pt x="12920" y="3217"/>
                  </a:lnTo>
                  <a:lnTo>
                    <a:pt x="11148" y="5059"/>
                  </a:lnTo>
                  <a:lnTo>
                    <a:pt x="12920" y="6901"/>
                  </a:lnTo>
                  <a:lnTo>
                    <a:pt x="13753" y="6036"/>
                  </a:lnTo>
                  <a:lnTo>
                    <a:pt x="15025" y="6036"/>
                  </a:lnTo>
                  <a:lnTo>
                    <a:pt x="15025" y="8650"/>
                  </a:lnTo>
                  <a:cubicBezTo>
                    <a:pt x="15602" y="8295"/>
                    <a:pt x="16328" y="8294"/>
                    <a:pt x="16905" y="8650"/>
                  </a:cubicBezTo>
                  <a:lnTo>
                    <a:pt x="16905" y="6036"/>
                  </a:lnTo>
                  <a:lnTo>
                    <a:pt x="18177" y="6036"/>
                  </a:lnTo>
                  <a:cubicBezTo>
                    <a:pt x="18177" y="6036"/>
                    <a:pt x="19010" y="6901"/>
                    <a:pt x="19010" y="6901"/>
                  </a:cubicBezTo>
                  <a:close/>
                  <a:moveTo>
                    <a:pt x="15965" y="3684"/>
                  </a:moveTo>
                  <a:lnTo>
                    <a:pt x="17738" y="1843"/>
                  </a:lnTo>
                  <a:lnTo>
                    <a:pt x="15965" y="0"/>
                  </a:lnTo>
                  <a:lnTo>
                    <a:pt x="14192" y="1843"/>
                  </a:lnTo>
                  <a:cubicBezTo>
                    <a:pt x="14192" y="1843"/>
                    <a:pt x="15965" y="3684"/>
                    <a:pt x="15965" y="3684"/>
                  </a:cubicBezTo>
                  <a:close/>
                  <a:moveTo>
                    <a:pt x="11660" y="9299"/>
                  </a:moveTo>
                  <a:lnTo>
                    <a:pt x="10331" y="10680"/>
                  </a:lnTo>
                  <a:lnTo>
                    <a:pt x="11660" y="12061"/>
                  </a:lnTo>
                  <a:lnTo>
                    <a:pt x="12989" y="10680"/>
                  </a:lnTo>
                  <a:cubicBezTo>
                    <a:pt x="12989" y="10680"/>
                    <a:pt x="11660" y="9299"/>
                    <a:pt x="11660" y="9299"/>
                  </a:cubicBezTo>
                  <a:close/>
                  <a:moveTo>
                    <a:pt x="8282" y="17567"/>
                  </a:moveTo>
                  <a:cubicBezTo>
                    <a:pt x="8282" y="15877"/>
                    <a:pt x="7291" y="14733"/>
                    <a:pt x="5701" y="14733"/>
                  </a:cubicBezTo>
                  <a:lnTo>
                    <a:pt x="122" y="14733"/>
                  </a:lnTo>
                  <a:lnTo>
                    <a:pt x="122" y="16550"/>
                  </a:lnTo>
                  <a:lnTo>
                    <a:pt x="5676" y="16550"/>
                  </a:lnTo>
                  <a:cubicBezTo>
                    <a:pt x="6324" y="16550"/>
                    <a:pt x="6728" y="16944"/>
                    <a:pt x="6728" y="17567"/>
                  </a:cubicBezTo>
                  <a:cubicBezTo>
                    <a:pt x="6728" y="18202"/>
                    <a:pt x="6324" y="18583"/>
                    <a:pt x="5676" y="18583"/>
                  </a:cubicBezTo>
                  <a:lnTo>
                    <a:pt x="122" y="18583"/>
                  </a:lnTo>
                  <a:lnTo>
                    <a:pt x="122" y="20401"/>
                  </a:lnTo>
                  <a:lnTo>
                    <a:pt x="5701" y="20401"/>
                  </a:lnTo>
                  <a:cubicBezTo>
                    <a:pt x="7291" y="20401"/>
                    <a:pt x="8282" y="19257"/>
                    <a:pt x="8282" y="17567"/>
                  </a:cubicBezTo>
                  <a:moveTo>
                    <a:pt x="8282" y="3811"/>
                  </a:moveTo>
                  <a:cubicBezTo>
                    <a:pt x="8282" y="2032"/>
                    <a:pt x="7242" y="1015"/>
                    <a:pt x="5762" y="1015"/>
                  </a:cubicBezTo>
                  <a:cubicBezTo>
                    <a:pt x="4282" y="1015"/>
                    <a:pt x="3768" y="2006"/>
                    <a:pt x="3389" y="3049"/>
                  </a:cubicBezTo>
                  <a:lnTo>
                    <a:pt x="3009" y="4091"/>
                  </a:lnTo>
                  <a:cubicBezTo>
                    <a:pt x="2801" y="4663"/>
                    <a:pt x="2447" y="4764"/>
                    <a:pt x="2214" y="4764"/>
                  </a:cubicBezTo>
                  <a:cubicBezTo>
                    <a:pt x="1774" y="4764"/>
                    <a:pt x="1443" y="4434"/>
                    <a:pt x="1443" y="3849"/>
                  </a:cubicBezTo>
                  <a:cubicBezTo>
                    <a:pt x="1443" y="3277"/>
                    <a:pt x="1811" y="2896"/>
                    <a:pt x="2385" y="2896"/>
                  </a:cubicBezTo>
                  <a:lnTo>
                    <a:pt x="2606" y="2896"/>
                  </a:lnTo>
                  <a:lnTo>
                    <a:pt x="2606" y="1193"/>
                  </a:lnTo>
                  <a:lnTo>
                    <a:pt x="2422" y="1193"/>
                  </a:lnTo>
                  <a:cubicBezTo>
                    <a:pt x="930" y="1193"/>
                    <a:pt x="0" y="2261"/>
                    <a:pt x="0" y="3849"/>
                  </a:cubicBezTo>
                  <a:cubicBezTo>
                    <a:pt x="0" y="5514"/>
                    <a:pt x="1101" y="6480"/>
                    <a:pt x="2324" y="6480"/>
                  </a:cubicBezTo>
                  <a:cubicBezTo>
                    <a:pt x="3499" y="6480"/>
                    <a:pt x="4196" y="5845"/>
                    <a:pt x="4636" y="4637"/>
                  </a:cubicBezTo>
                  <a:lnTo>
                    <a:pt x="5065" y="3468"/>
                  </a:lnTo>
                  <a:cubicBezTo>
                    <a:pt x="5260" y="2947"/>
                    <a:pt x="5529" y="2743"/>
                    <a:pt x="5933" y="2743"/>
                  </a:cubicBezTo>
                  <a:cubicBezTo>
                    <a:pt x="6496" y="2743"/>
                    <a:pt x="6826" y="3125"/>
                    <a:pt x="6826" y="3811"/>
                  </a:cubicBezTo>
                  <a:cubicBezTo>
                    <a:pt x="6826" y="4497"/>
                    <a:pt x="6520" y="4917"/>
                    <a:pt x="5872" y="4917"/>
                  </a:cubicBezTo>
                  <a:lnTo>
                    <a:pt x="5578" y="4917"/>
                  </a:lnTo>
                  <a:lnTo>
                    <a:pt x="5578" y="6633"/>
                  </a:lnTo>
                  <a:lnTo>
                    <a:pt x="5860" y="6633"/>
                  </a:lnTo>
                  <a:cubicBezTo>
                    <a:pt x="7352" y="6633"/>
                    <a:pt x="8282" y="5438"/>
                    <a:pt x="8282" y="3811"/>
                  </a:cubicBezTo>
                  <a:moveTo>
                    <a:pt x="1676" y="7753"/>
                  </a:moveTo>
                  <a:lnTo>
                    <a:pt x="122" y="7753"/>
                  </a:lnTo>
                  <a:lnTo>
                    <a:pt x="122" y="13129"/>
                  </a:lnTo>
                  <a:lnTo>
                    <a:pt x="1676" y="13129"/>
                  </a:lnTo>
                  <a:lnTo>
                    <a:pt x="1676" y="11350"/>
                  </a:lnTo>
                  <a:lnTo>
                    <a:pt x="8159" y="11350"/>
                  </a:lnTo>
                  <a:lnTo>
                    <a:pt x="8159" y="9533"/>
                  </a:lnTo>
                  <a:lnTo>
                    <a:pt x="1676" y="9533"/>
                  </a:lnTo>
                  <a:cubicBezTo>
                    <a:pt x="1676" y="9533"/>
                    <a:pt x="1676" y="7753"/>
                    <a:pt x="1676" y="7753"/>
                  </a:cubicBezTo>
                  <a:close/>
                  <a:moveTo>
                    <a:pt x="14978" y="9273"/>
                  </a:moveTo>
                  <a:lnTo>
                    <a:pt x="10331" y="14101"/>
                  </a:lnTo>
                  <a:lnTo>
                    <a:pt x="11660" y="15483"/>
                  </a:lnTo>
                  <a:lnTo>
                    <a:pt x="15965" y="11009"/>
                  </a:lnTo>
                  <a:lnTo>
                    <a:pt x="16978" y="12061"/>
                  </a:lnTo>
                  <a:lnTo>
                    <a:pt x="18307" y="10680"/>
                  </a:lnTo>
                  <a:lnTo>
                    <a:pt x="16952" y="9273"/>
                  </a:lnTo>
                  <a:cubicBezTo>
                    <a:pt x="16407" y="8707"/>
                    <a:pt x="15523" y="8707"/>
                    <a:pt x="14978" y="9273"/>
                  </a:cubicBezTo>
                  <a:moveTo>
                    <a:pt x="12294" y="15483"/>
                  </a:moveTo>
                  <a:lnTo>
                    <a:pt x="10964" y="16864"/>
                  </a:lnTo>
                  <a:lnTo>
                    <a:pt x="12319" y="18271"/>
                  </a:lnTo>
                  <a:cubicBezTo>
                    <a:pt x="12864" y="18838"/>
                    <a:pt x="13748" y="18838"/>
                    <a:pt x="14293" y="18271"/>
                  </a:cubicBezTo>
                  <a:lnTo>
                    <a:pt x="15648" y="16863"/>
                  </a:lnTo>
                  <a:lnTo>
                    <a:pt x="14319" y="15483"/>
                  </a:lnTo>
                  <a:lnTo>
                    <a:pt x="13307" y="16534"/>
                  </a:lnTo>
                  <a:cubicBezTo>
                    <a:pt x="13307" y="16534"/>
                    <a:pt x="12294" y="15483"/>
                    <a:pt x="12294" y="15483"/>
                  </a:cubicBezTo>
                  <a:close/>
                  <a:moveTo>
                    <a:pt x="14953" y="18245"/>
                  </a:moveTo>
                  <a:lnTo>
                    <a:pt x="13623" y="19626"/>
                  </a:lnTo>
                  <a:lnTo>
                    <a:pt x="14978" y="21033"/>
                  </a:lnTo>
                  <a:cubicBezTo>
                    <a:pt x="15523" y="21600"/>
                    <a:pt x="16407" y="21600"/>
                    <a:pt x="16952" y="21033"/>
                  </a:cubicBezTo>
                  <a:lnTo>
                    <a:pt x="18307" y="19626"/>
                  </a:lnTo>
                  <a:lnTo>
                    <a:pt x="16978" y="18245"/>
                  </a:lnTo>
                  <a:lnTo>
                    <a:pt x="15965" y="19296"/>
                  </a:lnTo>
                  <a:cubicBezTo>
                    <a:pt x="15965" y="19296"/>
                    <a:pt x="14953" y="18245"/>
                    <a:pt x="14953" y="18245"/>
                  </a:cubicBezTo>
                  <a:close/>
                  <a:moveTo>
                    <a:pt x="20271" y="15483"/>
                  </a:moveTo>
                  <a:lnTo>
                    <a:pt x="21600" y="14101"/>
                  </a:lnTo>
                  <a:lnTo>
                    <a:pt x="20270" y="12720"/>
                  </a:lnTo>
                  <a:lnTo>
                    <a:pt x="18941" y="14101"/>
                  </a:lnTo>
                  <a:cubicBezTo>
                    <a:pt x="18941" y="14101"/>
                    <a:pt x="20271" y="15483"/>
                    <a:pt x="20271" y="15483"/>
                  </a:cubicBezTo>
                  <a:close/>
                  <a:moveTo>
                    <a:pt x="17637" y="18271"/>
                  </a:moveTo>
                  <a:cubicBezTo>
                    <a:pt x="18182" y="18838"/>
                    <a:pt x="19066" y="18838"/>
                    <a:pt x="19612" y="18271"/>
                  </a:cubicBezTo>
                  <a:lnTo>
                    <a:pt x="20966" y="16864"/>
                  </a:lnTo>
                  <a:lnTo>
                    <a:pt x="19636" y="15483"/>
                  </a:lnTo>
                  <a:lnTo>
                    <a:pt x="18624" y="16534"/>
                  </a:lnTo>
                  <a:lnTo>
                    <a:pt x="17611" y="15483"/>
                  </a:lnTo>
                  <a:lnTo>
                    <a:pt x="16282" y="16863"/>
                  </a:lnTo>
                  <a:cubicBezTo>
                    <a:pt x="16282" y="16863"/>
                    <a:pt x="17637" y="18271"/>
                    <a:pt x="17637" y="18271"/>
                  </a:cubicBezTo>
                  <a:close/>
                  <a:moveTo>
                    <a:pt x="17637" y="18271"/>
                  </a:moveTo>
                </a:path>
              </a:pathLst>
            </a:custGeom>
            <a:solidFill>
              <a:schemeClr val="bg1"/>
            </a:solidFill>
            <a:ln>
              <a:noFill/>
            </a:ln>
          </p:spPr>
          <p:txBody>
            <a:bodyPr lIns="0" tIns="0" rIns="0" bIns="0"/>
            <a:lstStyle/>
            <a:p>
              <a:endParaRPr lang="en-US" sz="1510"/>
            </a:p>
          </p:txBody>
        </p:sp>
      </p:grpSp>
      <p:sp>
        <p:nvSpPr>
          <p:cNvPr id="21" name="Text Placeholder 42"/>
          <p:cNvSpPr>
            <a:spLocks noGrp="1"/>
          </p:cNvSpPr>
          <p:nvPr>
            <p:ph type="body" sz="quarter" idx="10" hasCustomPrompt="1"/>
          </p:nvPr>
        </p:nvSpPr>
        <p:spPr>
          <a:xfrm>
            <a:off x="11296919" y="9814765"/>
            <a:ext cx="2262820" cy="210616"/>
          </a:xfrm>
        </p:spPr>
        <p:txBody>
          <a:bodyPr lIns="0" tIns="0" rIns="0" bIns="0">
            <a:noAutofit/>
          </a:bodyPr>
          <a:lstStyle>
            <a:lvl1pPr marL="0" marR="0" indent="0" algn="l" defTabSz="1390536" rtl="0" eaLnBrk="1" fontAlgn="auto" latinLnBrk="0" hangingPunct="1">
              <a:lnSpc>
                <a:spcPct val="100000"/>
              </a:lnSpc>
              <a:spcBef>
                <a:spcPts val="0"/>
              </a:spcBef>
              <a:spcAft>
                <a:spcPts val="0"/>
              </a:spcAft>
              <a:buClrTx/>
              <a:buSzTx/>
              <a:buFont typeface="Arial" panose="020B0604020202020204" pitchFamily="34" charset="0"/>
              <a:buNone/>
              <a:tabLst/>
              <a:defRPr sz="999">
                <a:solidFill>
                  <a:schemeClr val="bg1"/>
                </a:solidFill>
              </a:defRPr>
            </a:lvl1pPr>
            <a:lvl2pPr>
              <a:defRPr sz="799">
                <a:solidFill>
                  <a:schemeClr val="bg1"/>
                </a:solidFill>
              </a:defRPr>
            </a:lvl2pPr>
            <a:lvl3pPr>
              <a:defRPr sz="799">
                <a:solidFill>
                  <a:schemeClr val="bg1"/>
                </a:solidFill>
              </a:defRPr>
            </a:lvl3pPr>
            <a:lvl4pPr>
              <a:defRPr sz="799">
                <a:solidFill>
                  <a:schemeClr val="bg1"/>
                </a:solidFill>
              </a:defRPr>
            </a:lvl4pPr>
            <a:lvl5pPr>
              <a:defRPr sz="799">
                <a:solidFill>
                  <a:schemeClr val="bg1"/>
                </a:solidFill>
              </a:defRPr>
            </a:lvl5pPr>
          </a:lstStyle>
          <a:p>
            <a:pPr marL="0" marR="0" lvl="0" indent="0" algn="l" defTabSz="1390536"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UTS CRICOS Provider Code: 00099F</a:t>
            </a:r>
          </a:p>
        </p:txBody>
      </p:sp>
      <p:sp>
        <p:nvSpPr>
          <p:cNvPr id="38" name="Content Placeholder 5"/>
          <p:cNvSpPr>
            <a:spLocks noGrp="1"/>
          </p:cNvSpPr>
          <p:nvPr>
            <p:ph sz="quarter" idx="4"/>
          </p:nvPr>
        </p:nvSpPr>
        <p:spPr>
          <a:xfrm>
            <a:off x="2465388" y="8768478"/>
            <a:ext cx="5737726" cy="1190280"/>
          </a:xfrm>
        </p:spPr>
        <p:txBody>
          <a:bodyPr lIns="0">
            <a:noAutofit/>
          </a:bodyPr>
          <a:lstStyle>
            <a:lvl1pPr marL="0" indent="0">
              <a:buNone/>
              <a:defRPr sz="2131" b="1">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836013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large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userDrawn="1">
            <p:ph type="ctrTitle"/>
          </p:nvPr>
        </p:nvSpPr>
        <p:spPr>
          <a:xfrm>
            <a:off x="1074021" y="1697750"/>
            <a:ext cx="5969764" cy="1592914"/>
          </a:xfrm>
        </p:spPr>
        <p:txBody>
          <a:bodyPr lIns="0" tIns="0" rIns="0" bIns="0" anchor="t" anchorCtr="0">
            <a:noAutofit/>
          </a:bodyPr>
          <a:lstStyle>
            <a:lvl1pPr marL="0" indent="0" algn="l">
              <a:lnSpc>
                <a:spcPts val="5195"/>
              </a:lnSpc>
              <a:tabLst>
                <a:tab pos="1440872" algn="l"/>
                <a:tab pos="2129590" algn="l"/>
              </a:tabLst>
              <a:defRPr sz="4400">
                <a:solidFill>
                  <a:schemeClr val="accent1"/>
                </a:solidFill>
              </a:defRPr>
            </a:lvl1pPr>
          </a:lstStyle>
          <a:p>
            <a:r>
              <a:rPr lang="en-US" dirty="0"/>
              <a:t>Click to edit Master title style</a:t>
            </a:r>
          </a:p>
        </p:txBody>
      </p:sp>
      <p:sp>
        <p:nvSpPr>
          <p:cNvPr id="162" name="Text Placeholder 5"/>
          <p:cNvSpPr>
            <a:spLocks noGrp="1"/>
          </p:cNvSpPr>
          <p:nvPr>
            <p:ph type="body" sz="quarter" idx="12"/>
          </p:nvPr>
        </p:nvSpPr>
        <p:spPr>
          <a:xfrm>
            <a:off x="704689" y="3527548"/>
            <a:ext cx="12485806" cy="4437456"/>
          </a:xfrm>
        </p:spPr>
        <p:txBody>
          <a:bodyPr lIns="0" tIns="0" rIns="0" bIns="0" numCol="1" spcCol="720000">
            <a:noAutofit/>
          </a:bodyPr>
          <a:lstStyle>
            <a:lvl1pPr marL="389670" indent="0">
              <a:lnSpc>
                <a:spcPct val="100000"/>
              </a:lnSpc>
              <a:spcBef>
                <a:spcPts val="2131"/>
              </a:spcBef>
              <a:spcAft>
                <a:spcPts val="342"/>
              </a:spcAft>
              <a:buNone/>
              <a:tabLst/>
              <a:defRPr sz="2400">
                <a:solidFill>
                  <a:schemeClr val="tx1"/>
                </a:solidFill>
              </a:defRPr>
            </a:lvl1pPr>
            <a:lvl2pPr marL="362483" indent="-362483">
              <a:lnSpc>
                <a:spcPct val="100000"/>
              </a:lnSpc>
              <a:spcBef>
                <a:spcPts val="2131"/>
              </a:spcBef>
              <a:spcAft>
                <a:spcPts val="342"/>
              </a:spcAft>
              <a:buClr>
                <a:schemeClr val="accent1"/>
              </a:buClr>
              <a:buFont typeface="Arial" charset="0"/>
              <a:buChar char="•"/>
              <a:tabLst/>
              <a:defRPr sz="2400">
                <a:solidFill>
                  <a:schemeClr val="tx1"/>
                </a:solidFill>
              </a:defRPr>
            </a:lvl2pPr>
            <a:lvl3pPr marL="616222" indent="-208427">
              <a:lnSpc>
                <a:spcPct val="100000"/>
              </a:lnSpc>
              <a:spcBef>
                <a:spcPts val="2131"/>
              </a:spcBef>
              <a:spcAft>
                <a:spcPts val="342"/>
              </a:spcAft>
              <a:buClr>
                <a:schemeClr val="tx1"/>
              </a:buClr>
              <a:tabLst/>
              <a:defRPr sz="2400">
                <a:solidFill>
                  <a:schemeClr val="tx1"/>
                </a:solidFill>
              </a:defRPr>
            </a:lvl3pPr>
            <a:lvl4pPr marL="1075270" indent="-447236">
              <a:lnSpc>
                <a:spcPct val="100000"/>
              </a:lnSpc>
              <a:spcBef>
                <a:spcPts val="2131"/>
              </a:spcBef>
              <a:spcAft>
                <a:spcPts val="0"/>
              </a:spcAft>
              <a:buFont typeface=".AppleSystemUIFont" charset="-120"/>
              <a:buChar char="–"/>
              <a:tabLst/>
              <a:defRPr sz="2400">
                <a:solidFill>
                  <a:schemeClr val="tx1"/>
                </a:solidFill>
              </a:defRPr>
            </a:lvl4pPr>
            <a:lvl5pPr marL="1075270" indent="-447236">
              <a:lnSpc>
                <a:spcPct val="100000"/>
              </a:lnSpc>
              <a:spcBef>
                <a:spcPts val="2131"/>
              </a:spcBef>
              <a:buFont typeface="+mj-lt"/>
              <a:buAutoNum type="arabicPeriod"/>
              <a:tabLst/>
              <a:defRPr sz="2400">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66" name="Rounded Rectangle 265"/>
          <p:cNvSpPr/>
          <p:nvPr userDrawn="1"/>
        </p:nvSpPr>
        <p:spPr>
          <a:xfrm>
            <a:off x="700939" y="726772"/>
            <a:ext cx="12621314" cy="350189"/>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15"/>
          </a:p>
        </p:txBody>
      </p:sp>
      <p:sp>
        <p:nvSpPr>
          <p:cNvPr id="208" name="Footer Placeholder 4"/>
          <p:cNvSpPr>
            <a:spLocks noGrp="1"/>
          </p:cNvSpPr>
          <p:nvPr>
            <p:ph type="ftr" sz="quarter" idx="3"/>
          </p:nvPr>
        </p:nvSpPr>
        <p:spPr>
          <a:xfrm>
            <a:off x="872245" y="726772"/>
            <a:ext cx="11627766" cy="350189"/>
          </a:xfrm>
          <a:prstGeom prst="rect">
            <a:avLst/>
          </a:prstGeom>
        </p:spPr>
        <p:txBody>
          <a:bodyPr vert="horz" lIns="91440" tIns="45720" rIns="91440" bIns="45720" rtlCol="0" anchor="ctr"/>
          <a:lstStyle>
            <a:lvl1pPr algn="l">
              <a:defRPr sz="1218">
                <a:solidFill>
                  <a:schemeClr val="bg1"/>
                </a:solidFill>
              </a:defRPr>
            </a:lvl1pPr>
          </a:lstStyle>
          <a:p>
            <a:r>
              <a:rPr lang="en-US"/>
              <a:t>Footer</a:t>
            </a:r>
            <a:endParaRPr lang="en-US" dirty="0"/>
          </a:p>
        </p:txBody>
      </p:sp>
      <p:sp>
        <p:nvSpPr>
          <p:cNvPr id="209" name="Slide Number Placeholder 5"/>
          <p:cNvSpPr>
            <a:spLocks noGrp="1"/>
          </p:cNvSpPr>
          <p:nvPr>
            <p:ph type="sldNum" sz="quarter" idx="4"/>
          </p:nvPr>
        </p:nvSpPr>
        <p:spPr>
          <a:xfrm>
            <a:off x="12553497" y="726772"/>
            <a:ext cx="643109" cy="350189"/>
          </a:xfrm>
          <a:prstGeom prst="rect">
            <a:avLst/>
          </a:prstGeom>
        </p:spPr>
        <p:txBody>
          <a:bodyPr vert="horz" lIns="91440" tIns="45720" rIns="91440" bIns="45720" rtlCol="0" anchor="ctr"/>
          <a:lstStyle>
            <a:lvl1pPr algn="r">
              <a:defRPr sz="2131" b="1">
                <a:solidFill>
                  <a:schemeClr val="bg1"/>
                </a:solidFill>
              </a:defRPr>
            </a:lvl1pPr>
          </a:lstStyle>
          <a:p>
            <a:fld id="{E32CA18A-09E8-B346-9D1F-8EB2C340C7E4}" type="slidenum">
              <a:rPr lang="en-US" smtClean="0"/>
              <a:pPr/>
              <a:t>‹#›</a:t>
            </a:fld>
            <a:endParaRPr lang="en-US" dirty="0"/>
          </a:p>
        </p:txBody>
      </p:sp>
    </p:spTree>
    <p:extLst>
      <p:ext uri="{BB962C8B-B14F-4D97-AF65-F5344CB8AC3E}">
        <p14:creationId xmlns:p14="http://schemas.microsoft.com/office/powerpoint/2010/main" val="2105224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0785AB-851C-0541-AD5B-4613F0ADC8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F8DB84-0519-B94A-9808-417798C94F0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349DED7-BFCB-BF47-AF01-68194C2FC5EA}"/>
              </a:ext>
            </a:extLst>
          </p:cNvPr>
          <p:cNvSpPr>
            <a:spLocks noGrp="1"/>
          </p:cNvSpPr>
          <p:nvPr>
            <p:ph type="dt" sz="half" idx="10"/>
          </p:nvPr>
        </p:nvSpPr>
        <p:spPr/>
        <p:txBody>
          <a:bodyPr/>
          <a:lstStyle/>
          <a:p>
            <a:fld id="{974F6251-7123-F442-8AAD-762A25379100}" type="datetimeFigureOut">
              <a:rPr lang="en-US" smtClean="0"/>
              <a:t>8/31/23</a:t>
            </a:fld>
            <a:endParaRPr lang="en-US"/>
          </a:p>
        </p:txBody>
      </p:sp>
      <p:sp>
        <p:nvSpPr>
          <p:cNvPr id="5" name="Footer Placeholder 4">
            <a:extLst>
              <a:ext uri="{FF2B5EF4-FFF2-40B4-BE49-F238E27FC236}">
                <a16:creationId xmlns:a16="http://schemas.microsoft.com/office/drawing/2014/main" id="{80DD1012-44A2-CA49-9F2E-E729EC7F57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B47F3C-14C7-CB41-B3E9-E7321FA89866}"/>
              </a:ext>
            </a:extLst>
          </p:cNvPr>
          <p:cNvSpPr>
            <a:spLocks noGrp="1"/>
          </p:cNvSpPr>
          <p:nvPr>
            <p:ph type="sldNum" sz="quarter" idx="12"/>
          </p:nvPr>
        </p:nvSpPr>
        <p:spPr/>
        <p:txBody>
          <a:bodyPr/>
          <a:lstStyle/>
          <a:p>
            <a:fld id="{4D6A95F8-0B4F-E448-B37F-E83B2457D89D}" type="slidenum">
              <a:rPr lang="en-US" smtClean="0"/>
              <a:t>‹#›</a:t>
            </a:fld>
            <a:endParaRPr lang="en-US"/>
          </a:p>
        </p:txBody>
      </p:sp>
    </p:spTree>
    <p:extLst>
      <p:ext uri="{BB962C8B-B14F-4D97-AF65-F5344CB8AC3E}">
        <p14:creationId xmlns:p14="http://schemas.microsoft.com/office/powerpoint/2010/main" val="4031518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00B31-AF5E-BCF9-0662-18D895317E93}"/>
              </a:ext>
            </a:extLst>
          </p:cNvPr>
          <p:cNvSpPr>
            <a:spLocks noGrp="1"/>
          </p:cNvSpPr>
          <p:nvPr>
            <p:ph type="title"/>
          </p:nvPr>
        </p:nvSpPr>
        <p:spPr>
          <a:xfrm>
            <a:off x="959633" y="555802"/>
            <a:ext cx="12016264" cy="2017801"/>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3A6AAC5-1656-FFC8-D170-D485C62223EF}"/>
              </a:ext>
            </a:extLst>
          </p:cNvPr>
          <p:cNvSpPr>
            <a:spLocks noGrp="1"/>
          </p:cNvSpPr>
          <p:nvPr>
            <p:ph type="body" idx="1"/>
          </p:nvPr>
        </p:nvSpPr>
        <p:spPr>
          <a:xfrm>
            <a:off x="959633" y="2559104"/>
            <a:ext cx="5893846" cy="1254177"/>
          </a:xfrm>
        </p:spPr>
        <p:txBody>
          <a:bodyPr anchor="b"/>
          <a:lstStyle>
            <a:lvl1pPr marL="0" indent="0">
              <a:buNone/>
              <a:defRPr sz="2742" b="1"/>
            </a:lvl1pPr>
            <a:lvl2pPr marL="522442" indent="0">
              <a:buNone/>
              <a:defRPr sz="2285" b="1"/>
            </a:lvl2pPr>
            <a:lvl3pPr marL="1044885" indent="0">
              <a:buNone/>
              <a:defRPr sz="2057" b="1"/>
            </a:lvl3pPr>
            <a:lvl4pPr marL="1567327" indent="0">
              <a:buNone/>
              <a:defRPr sz="1828" b="1"/>
            </a:lvl4pPr>
            <a:lvl5pPr marL="2089770" indent="0">
              <a:buNone/>
              <a:defRPr sz="1828" b="1"/>
            </a:lvl5pPr>
            <a:lvl6pPr marL="2612212" indent="0">
              <a:buNone/>
              <a:defRPr sz="1828" b="1"/>
            </a:lvl6pPr>
            <a:lvl7pPr marL="3134655" indent="0">
              <a:buNone/>
              <a:defRPr sz="1828" b="1"/>
            </a:lvl7pPr>
            <a:lvl8pPr marL="3657097" indent="0">
              <a:buNone/>
              <a:defRPr sz="1828" b="1"/>
            </a:lvl8pPr>
            <a:lvl9pPr marL="4179540" indent="0">
              <a:buNone/>
              <a:defRPr sz="1828" b="1"/>
            </a:lvl9pPr>
          </a:lstStyle>
          <a:p>
            <a:pPr lvl="0"/>
            <a:r>
              <a:rPr lang="en-GB"/>
              <a:t>Click to edit Master text styles</a:t>
            </a:r>
          </a:p>
        </p:txBody>
      </p:sp>
      <p:sp>
        <p:nvSpPr>
          <p:cNvPr id="4" name="Content Placeholder 3">
            <a:extLst>
              <a:ext uri="{FF2B5EF4-FFF2-40B4-BE49-F238E27FC236}">
                <a16:creationId xmlns:a16="http://schemas.microsoft.com/office/drawing/2014/main" id="{0F6879A0-7034-7F1F-3D70-CC5A87FDBE2A}"/>
              </a:ext>
            </a:extLst>
          </p:cNvPr>
          <p:cNvSpPr>
            <a:spLocks noGrp="1"/>
          </p:cNvSpPr>
          <p:nvPr>
            <p:ph sz="half" idx="2"/>
          </p:nvPr>
        </p:nvSpPr>
        <p:spPr>
          <a:xfrm>
            <a:off x="959633" y="3813281"/>
            <a:ext cx="5893846" cy="560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C0E4DF8-6C35-147D-EE6F-FD6782B77D89}"/>
              </a:ext>
            </a:extLst>
          </p:cNvPr>
          <p:cNvSpPr>
            <a:spLocks noGrp="1"/>
          </p:cNvSpPr>
          <p:nvPr>
            <p:ph type="body" sz="quarter" idx="3"/>
          </p:nvPr>
        </p:nvSpPr>
        <p:spPr>
          <a:xfrm>
            <a:off x="7053024" y="2559104"/>
            <a:ext cx="5922872" cy="1254177"/>
          </a:xfrm>
        </p:spPr>
        <p:txBody>
          <a:bodyPr anchor="b"/>
          <a:lstStyle>
            <a:lvl1pPr marL="0" indent="0">
              <a:buNone/>
              <a:defRPr sz="2742" b="1"/>
            </a:lvl1pPr>
            <a:lvl2pPr marL="522442" indent="0">
              <a:buNone/>
              <a:defRPr sz="2285" b="1"/>
            </a:lvl2pPr>
            <a:lvl3pPr marL="1044885" indent="0">
              <a:buNone/>
              <a:defRPr sz="2057" b="1"/>
            </a:lvl3pPr>
            <a:lvl4pPr marL="1567327" indent="0">
              <a:buNone/>
              <a:defRPr sz="1828" b="1"/>
            </a:lvl4pPr>
            <a:lvl5pPr marL="2089770" indent="0">
              <a:buNone/>
              <a:defRPr sz="1828" b="1"/>
            </a:lvl5pPr>
            <a:lvl6pPr marL="2612212" indent="0">
              <a:buNone/>
              <a:defRPr sz="1828" b="1"/>
            </a:lvl6pPr>
            <a:lvl7pPr marL="3134655" indent="0">
              <a:buNone/>
              <a:defRPr sz="1828" b="1"/>
            </a:lvl7pPr>
            <a:lvl8pPr marL="3657097" indent="0">
              <a:buNone/>
              <a:defRPr sz="1828" b="1"/>
            </a:lvl8pPr>
            <a:lvl9pPr marL="4179540" indent="0">
              <a:buNone/>
              <a:defRPr sz="1828" b="1"/>
            </a:lvl9pPr>
          </a:lstStyle>
          <a:p>
            <a:pPr lvl="0"/>
            <a:r>
              <a:rPr lang="en-GB"/>
              <a:t>Click to edit Master text styles</a:t>
            </a:r>
          </a:p>
        </p:txBody>
      </p:sp>
      <p:sp>
        <p:nvSpPr>
          <p:cNvPr id="6" name="Content Placeholder 5">
            <a:extLst>
              <a:ext uri="{FF2B5EF4-FFF2-40B4-BE49-F238E27FC236}">
                <a16:creationId xmlns:a16="http://schemas.microsoft.com/office/drawing/2014/main" id="{B221EB7C-0667-CBAC-D57B-F81DD6042A88}"/>
              </a:ext>
            </a:extLst>
          </p:cNvPr>
          <p:cNvSpPr>
            <a:spLocks noGrp="1"/>
          </p:cNvSpPr>
          <p:nvPr>
            <p:ph sz="quarter" idx="4"/>
          </p:nvPr>
        </p:nvSpPr>
        <p:spPr>
          <a:xfrm>
            <a:off x="7053024" y="3813281"/>
            <a:ext cx="5922872" cy="560876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947CB2A7-51B2-D89B-676F-420E8ECCF4A9}"/>
              </a:ext>
            </a:extLst>
          </p:cNvPr>
          <p:cNvSpPr>
            <a:spLocks noGrp="1"/>
          </p:cNvSpPr>
          <p:nvPr>
            <p:ph type="dt" sz="half" idx="10"/>
          </p:nvPr>
        </p:nvSpPr>
        <p:spPr/>
        <p:txBody>
          <a:bodyPr/>
          <a:lstStyle/>
          <a:p>
            <a:fld id="{F1795390-6B17-1C43-9C1E-4F155BB749F2}" type="datetimeFigureOut">
              <a:rPr lang="en-US" smtClean="0"/>
              <a:t>8/31/23</a:t>
            </a:fld>
            <a:endParaRPr lang="en-US"/>
          </a:p>
        </p:txBody>
      </p:sp>
      <p:sp>
        <p:nvSpPr>
          <p:cNvPr id="8" name="Footer Placeholder 7">
            <a:extLst>
              <a:ext uri="{FF2B5EF4-FFF2-40B4-BE49-F238E27FC236}">
                <a16:creationId xmlns:a16="http://schemas.microsoft.com/office/drawing/2014/main" id="{BDFBA5E4-6EBF-7C54-C0DB-EE3903AC66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4ECAFA-F345-B6FF-EA92-E9ADCFB158F1}"/>
              </a:ext>
            </a:extLst>
          </p:cNvPr>
          <p:cNvSpPr>
            <a:spLocks noGrp="1"/>
          </p:cNvSpPr>
          <p:nvPr>
            <p:ph type="sldNum" sz="quarter" idx="12"/>
          </p:nvPr>
        </p:nvSpPr>
        <p:spPr/>
        <p:txBody>
          <a:bodyPr/>
          <a:lstStyle/>
          <a:p>
            <a:fld id="{A2C30F72-7B18-C84F-BF00-CCF3BCFB7F33}" type="slidenum">
              <a:rPr lang="en-US" smtClean="0"/>
              <a:t>‹#›</a:t>
            </a:fld>
            <a:endParaRPr lang="en-US"/>
          </a:p>
        </p:txBody>
      </p:sp>
    </p:spTree>
    <p:extLst>
      <p:ext uri="{BB962C8B-B14F-4D97-AF65-F5344CB8AC3E}">
        <p14:creationId xmlns:p14="http://schemas.microsoft.com/office/powerpoint/2010/main" val="22595696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57818" y="555804"/>
            <a:ext cx="12016264" cy="201780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57818" y="2779007"/>
            <a:ext cx="12016264" cy="662370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57818" y="9675780"/>
            <a:ext cx="3134678" cy="555801"/>
          </a:xfrm>
          <a:prstGeom prst="rect">
            <a:avLst/>
          </a:prstGeom>
        </p:spPr>
        <p:txBody>
          <a:bodyPr vert="horz" lIns="91440" tIns="45720" rIns="91440" bIns="45720" rtlCol="0" anchor="ctr"/>
          <a:lstStyle>
            <a:lvl1pPr algn="l">
              <a:defRPr sz="1827">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614942" y="9675780"/>
            <a:ext cx="4702016" cy="555801"/>
          </a:xfrm>
          <a:prstGeom prst="rect">
            <a:avLst/>
          </a:prstGeom>
        </p:spPr>
        <p:txBody>
          <a:bodyPr vert="horz" lIns="91440" tIns="45720" rIns="91440" bIns="45720" rtlCol="0" anchor="ctr"/>
          <a:lstStyle>
            <a:lvl1pPr algn="ctr">
              <a:defRPr sz="1827">
                <a:solidFill>
                  <a:schemeClr val="tx1">
                    <a:tint val="75000"/>
                  </a:schemeClr>
                </a:solidFill>
              </a:defRPr>
            </a:lvl1pPr>
          </a:lstStyle>
          <a:p>
            <a:r>
              <a:rPr lang="en-US"/>
              <a:t>Footer</a:t>
            </a:r>
            <a:endParaRPr lang="en-US" dirty="0"/>
          </a:p>
        </p:txBody>
      </p:sp>
      <p:sp>
        <p:nvSpPr>
          <p:cNvPr id="6" name="Slide Number Placeholder 5"/>
          <p:cNvSpPr>
            <a:spLocks noGrp="1"/>
          </p:cNvSpPr>
          <p:nvPr>
            <p:ph type="sldNum" sz="quarter" idx="4"/>
          </p:nvPr>
        </p:nvSpPr>
        <p:spPr>
          <a:xfrm>
            <a:off x="9839404" y="9675780"/>
            <a:ext cx="3134678" cy="555801"/>
          </a:xfrm>
          <a:prstGeom prst="rect">
            <a:avLst/>
          </a:prstGeom>
        </p:spPr>
        <p:txBody>
          <a:bodyPr vert="horz" lIns="91440" tIns="45720" rIns="91440" bIns="45720" rtlCol="0" anchor="ctr"/>
          <a:lstStyle>
            <a:lvl1pPr algn="r">
              <a:defRPr sz="1827">
                <a:solidFill>
                  <a:schemeClr val="tx1">
                    <a:tint val="75000"/>
                  </a:schemeClr>
                </a:solidFill>
              </a:defRPr>
            </a:lvl1pPr>
          </a:lstStyle>
          <a:p>
            <a:fld id="{E32CA18A-09E8-B346-9D1F-8EB2C340C7E4}" type="slidenum">
              <a:rPr lang="en-US" smtClean="0"/>
              <a:pPr/>
              <a:t>‹#›</a:t>
            </a:fld>
            <a:endParaRPr lang="en-US" dirty="0"/>
          </a:p>
        </p:txBody>
      </p:sp>
    </p:spTree>
    <p:extLst>
      <p:ext uri="{BB962C8B-B14F-4D97-AF65-F5344CB8AC3E}">
        <p14:creationId xmlns:p14="http://schemas.microsoft.com/office/powerpoint/2010/main" val="503169483"/>
      </p:ext>
    </p:extLst>
  </p:cSld>
  <p:clrMap bg1="lt1" tx1="dk1" bg2="lt2" tx2="dk2" accent1="accent1" accent2="accent2" accent3="accent3" accent4="accent4" accent5="accent5" accent6="accent6" hlink="hlink" folHlink="folHlink"/>
  <p:sldLayoutIdLst>
    <p:sldLayoutId id="2147483798" r:id="rId1"/>
    <p:sldLayoutId id="2147483810" r:id="rId2"/>
    <p:sldLayoutId id="2147483811" r:id="rId3"/>
    <p:sldLayoutId id="2147483813" r:id="rId4"/>
  </p:sldLayoutIdLst>
  <p:hf hdr="0" dt="0"/>
  <p:txStyles>
    <p:titleStyle>
      <a:lvl1pPr algn="l" defTabSz="1391900" rtl="0" eaLnBrk="1" latinLnBrk="0" hangingPunct="1">
        <a:lnSpc>
          <a:spcPct val="90000"/>
        </a:lnSpc>
        <a:spcBef>
          <a:spcPct val="0"/>
        </a:spcBef>
        <a:buNone/>
        <a:defRPr sz="6698" kern="1200">
          <a:solidFill>
            <a:schemeClr val="tx1"/>
          </a:solidFill>
          <a:latin typeface="+mj-lt"/>
          <a:ea typeface="+mj-ea"/>
          <a:cs typeface="+mj-cs"/>
        </a:defRPr>
      </a:lvl1pPr>
    </p:titleStyle>
    <p:bodyStyle>
      <a:lvl1pPr marL="347975" indent="-347975" algn="l" defTabSz="1391900" rtl="0" eaLnBrk="1" latinLnBrk="0" hangingPunct="1">
        <a:lnSpc>
          <a:spcPct val="90000"/>
        </a:lnSpc>
        <a:spcBef>
          <a:spcPts val="1522"/>
        </a:spcBef>
        <a:buFont typeface="Arial" panose="020B0604020202020204" pitchFamily="34" charset="0"/>
        <a:buChar char="•"/>
        <a:defRPr sz="4262" kern="1200">
          <a:solidFill>
            <a:schemeClr val="tx1"/>
          </a:solidFill>
          <a:latin typeface="+mn-lt"/>
          <a:ea typeface="+mn-ea"/>
          <a:cs typeface="+mn-cs"/>
        </a:defRPr>
      </a:lvl1pPr>
      <a:lvl2pPr marL="1043925" indent="-347975" algn="l" defTabSz="1391900" rtl="0" eaLnBrk="1" latinLnBrk="0" hangingPunct="1">
        <a:lnSpc>
          <a:spcPct val="90000"/>
        </a:lnSpc>
        <a:spcBef>
          <a:spcPts val="761"/>
        </a:spcBef>
        <a:buFont typeface="Arial" panose="020B0604020202020204" pitchFamily="34" charset="0"/>
        <a:buChar char="•"/>
        <a:defRPr sz="3653" kern="1200">
          <a:solidFill>
            <a:schemeClr val="tx1"/>
          </a:solidFill>
          <a:latin typeface="+mn-lt"/>
          <a:ea typeface="+mn-ea"/>
          <a:cs typeface="+mn-cs"/>
        </a:defRPr>
      </a:lvl2pPr>
      <a:lvl3pPr marL="1739875" indent="-347975" algn="l" defTabSz="1391900" rtl="0" eaLnBrk="1" latinLnBrk="0" hangingPunct="1">
        <a:lnSpc>
          <a:spcPct val="90000"/>
        </a:lnSpc>
        <a:spcBef>
          <a:spcPts val="761"/>
        </a:spcBef>
        <a:buFont typeface="Arial" panose="020B0604020202020204" pitchFamily="34" charset="0"/>
        <a:buChar char="•"/>
        <a:defRPr sz="3044" kern="1200">
          <a:solidFill>
            <a:schemeClr val="tx1"/>
          </a:solidFill>
          <a:latin typeface="+mn-lt"/>
          <a:ea typeface="+mn-ea"/>
          <a:cs typeface="+mn-cs"/>
        </a:defRPr>
      </a:lvl3pPr>
      <a:lvl4pPr marL="243582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4pPr>
      <a:lvl5pPr marL="313177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5pPr>
      <a:lvl6pPr marL="382772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6pPr>
      <a:lvl7pPr marL="452367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7pPr>
      <a:lvl8pPr marL="521962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8pPr>
      <a:lvl9pPr marL="5915574" indent="-347975" algn="l" defTabSz="1391900" rtl="0" eaLnBrk="1" latinLnBrk="0" hangingPunct="1">
        <a:lnSpc>
          <a:spcPct val="90000"/>
        </a:lnSpc>
        <a:spcBef>
          <a:spcPts val="761"/>
        </a:spcBef>
        <a:buFont typeface="Arial" panose="020B0604020202020204" pitchFamily="34" charset="0"/>
        <a:buChar char="•"/>
        <a:defRPr sz="2740" kern="1200">
          <a:solidFill>
            <a:schemeClr val="tx1"/>
          </a:solidFill>
          <a:latin typeface="+mn-lt"/>
          <a:ea typeface="+mn-ea"/>
          <a:cs typeface="+mn-cs"/>
        </a:defRPr>
      </a:lvl9pPr>
    </p:bodyStyle>
    <p:otherStyle>
      <a:defPPr>
        <a:defRPr lang="en-US"/>
      </a:defPPr>
      <a:lvl1pPr marL="0" algn="l" defTabSz="1391900" rtl="0" eaLnBrk="1" latinLnBrk="0" hangingPunct="1">
        <a:defRPr sz="2740" kern="1200">
          <a:solidFill>
            <a:schemeClr val="tx1"/>
          </a:solidFill>
          <a:latin typeface="+mn-lt"/>
          <a:ea typeface="+mn-ea"/>
          <a:cs typeface="+mn-cs"/>
        </a:defRPr>
      </a:lvl1pPr>
      <a:lvl2pPr marL="695950" algn="l" defTabSz="1391900" rtl="0" eaLnBrk="1" latinLnBrk="0" hangingPunct="1">
        <a:defRPr sz="2740" kern="1200">
          <a:solidFill>
            <a:schemeClr val="tx1"/>
          </a:solidFill>
          <a:latin typeface="+mn-lt"/>
          <a:ea typeface="+mn-ea"/>
          <a:cs typeface="+mn-cs"/>
        </a:defRPr>
      </a:lvl2pPr>
      <a:lvl3pPr marL="1391900" algn="l" defTabSz="1391900" rtl="0" eaLnBrk="1" latinLnBrk="0" hangingPunct="1">
        <a:defRPr sz="2740" kern="1200">
          <a:solidFill>
            <a:schemeClr val="tx1"/>
          </a:solidFill>
          <a:latin typeface="+mn-lt"/>
          <a:ea typeface="+mn-ea"/>
          <a:cs typeface="+mn-cs"/>
        </a:defRPr>
      </a:lvl3pPr>
      <a:lvl4pPr marL="2087850" algn="l" defTabSz="1391900" rtl="0" eaLnBrk="1" latinLnBrk="0" hangingPunct="1">
        <a:defRPr sz="2740" kern="1200">
          <a:solidFill>
            <a:schemeClr val="tx1"/>
          </a:solidFill>
          <a:latin typeface="+mn-lt"/>
          <a:ea typeface="+mn-ea"/>
          <a:cs typeface="+mn-cs"/>
        </a:defRPr>
      </a:lvl4pPr>
      <a:lvl5pPr marL="2783799" algn="l" defTabSz="1391900" rtl="0" eaLnBrk="1" latinLnBrk="0" hangingPunct="1">
        <a:defRPr sz="2740" kern="1200">
          <a:solidFill>
            <a:schemeClr val="tx1"/>
          </a:solidFill>
          <a:latin typeface="+mn-lt"/>
          <a:ea typeface="+mn-ea"/>
          <a:cs typeface="+mn-cs"/>
        </a:defRPr>
      </a:lvl5pPr>
      <a:lvl6pPr marL="3479749" algn="l" defTabSz="1391900" rtl="0" eaLnBrk="1" latinLnBrk="0" hangingPunct="1">
        <a:defRPr sz="2740" kern="1200">
          <a:solidFill>
            <a:schemeClr val="tx1"/>
          </a:solidFill>
          <a:latin typeface="+mn-lt"/>
          <a:ea typeface="+mn-ea"/>
          <a:cs typeface="+mn-cs"/>
        </a:defRPr>
      </a:lvl6pPr>
      <a:lvl7pPr marL="4175699" algn="l" defTabSz="1391900" rtl="0" eaLnBrk="1" latinLnBrk="0" hangingPunct="1">
        <a:defRPr sz="2740" kern="1200">
          <a:solidFill>
            <a:schemeClr val="tx1"/>
          </a:solidFill>
          <a:latin typeface="+mn-lt"/>
          <a:ea typeface="+mn-ea"/>
          <a:cs typeface="+mn-cs"/>
        </a:defRPr>
      </a:lvl7pPr>
      <a:lvl8pPr marL="4871649" algn="l" defTabSz="1391900" rtl="0" eaLnBrk="1" latinLnBrk="0" hangingPunct="1">
        <a:defRPr sz="2740" kern="1200">
          <a:solidFill>
            <a:schemeClr val="tx1"/>
          </a:solidFill>
          <a:latin typeface="+mn-lt"/>
          <a:ea typeface="+mn-ea"/>
          <a:cs typeface="+mn-cs"/>
        </a:defRPr>
      </a:lvl8pPr>
      <a:lvl9pPr marL="5567599" algn="l" defTabSz="1391900" rtl="0" eaLnBrk="1" latinLnBrk="0" hangingPunct="1">
        <a:defRPr sz="27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hyperlink" Target="https://studyguides.lib.uts.edu.au/nursing/evaluatinginforma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65388" y="3093163"/>
            <a:ext cx="8928110" cy="2126537"/>
          </a:xfrm>
        </p:spPr>
        <p:txBody>
          <a:bodyPr/>
          <a:lstStyle/>
          <a:p>
            <a:pPr>
              <a:tabLst>
                <a:tab pos="937926" algn="l"/>
                <a:tab pos="2129590" algn="l"/>
              </a:tabLst>
            </a:pPr>
            <a:r>
              <a:rPr lang="en-US" sz="3600" b="1" dirty="0"/>
              <a:t>Reading effectively</a:t>
            </a:r>
            <a:br>
              <a:rPr lang="en-US" sz="3600" b="1" dirty="0"/>
            </a:br>
            <a:endParaRPr lang="en-US" sz="3600" dirty="0"/>
          </a:p>
        </p:txBody>
      </p:sp>
      <p:sp>
        <p:nvSpPr>
          <p:cNvPr id="3" name="Subtitle 2"/>
          <p:cNvSpPr>
            <a:spLocks noGrp="1"/>
          </p:cNvSpPr>
          <p:nvPr>
            <p:ph type="subTitle" idx="1"/>
          </p:nvPr>
        </p:nvSpPr>
        <p:spPr>
          <a:xfrm>
            <a:off x="2465388" y="5219701"/>
            <a:ext cx="9956650" cy="1648027"/>
          </a:xfrm>
        </p:spPr>
        <p:txBody>
          <a:bodyPr/>
          <a:lstStyle/>
          <a:p>
            <a:endParaRPr lang="en-US" sz="3600" b="1" dirty="0"/>
          </a:p>
        </p:txBody>
      </p:sp>
      <p:sp>
        <p:nvSpPr>
          <p:cNvPr id="7" name="Text Placeholder 6"/>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66181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5868D-70E3-C442-A679-885539D09906}"/>
              </a:ext>
            </a:extLst>
          </p:cNvPr>
          <p:cNvSpPr>
            <a:spLocks noGrp="1"/>
          </p:cNvSpPr>
          <p:nvPr>
            <p:ph type="ctrTitle"/>
          </p:nvPr>
        </p:nvSpPr>
        <p:spPr/>
        <p:txBody>
          <a:bodyPr/>
          <a:lstStyle/>
          <a:p>
            <a:r>
              <a:rPr lang="en-US" dirty="0"/>
              <a:t>In class or after class</a:t>
            </a:r>
          </a:p>
        </p:txBody>
      </p:sp>
      <p:sp>
        <p:nvSpPr>
          <p:cNvPr id="3" name="Text Placeholder 2">
            <a:extLst>
              <a:ext uri="{FF2B5EF4-FFF2-40B4-BE49-F238E27FC236}">
                <a16:creationId xmlns:a16="http://schemas.microsoft.com/office/drawing/2014/main" id="{74CD9881-6C32-19D7-87BE-FFA54A4F6470}"/>
              </a:ext>
            </a:extLst>
          </p:cNvPr>
          <p:cNvSpPr>
            <a:spLocks noGrp="1"/>
          </p:cNvSpPr>
          <p:nvPr>
            <p:ph type="body" sz="quarter" idx="12"/>
          </p:nvPr>
        </p:nvSpPr>
        <p:spPr/>
        <p:txBody>
          <a:bodyPr/>
          <a:lstStyle/>
          <a:p>
            <a:r>
              <a:rPr lang="en-US" dirty="0"/>
              <a:t>Make notes on each of the questions on the previous slide. </a:t>
            </a:r>
          </a:p>
        </p:txBody>
      </p:sp>
      <p:sp>
        <p:nvSpPr>
          <p:cNvPr id="4" name="Footer Placeholder 3">
            <a:extLst>
              <a:ext uri="{FF2B5EF4-FFF2-40B4-BE49-F238E27FC236}">
                <a16:creationId xmlns:a16="http://schemas.microsoft.com/office/drawing/2014/main" id="{07C08E21-F39F-ADFD-8B68-0234B041D8CD}"/>
              </a:ext>
            </a:extLst>
          </p:cNvPr>
          <p:cNvSpPr>
            <a:spLocks noGrp="1"/>
          </p:cNvSpPr>
          <p:nvPr>
            <p:ph type="ftr" sz="quarter" idx="3"/>
          </p:nvPr>
        </p:nvSpPr>
        <p:spPr/>
        <p:txBody>
          <a:bodyPr/>
          <a:lstStyle/>
          <a:p>
            <a:r>
              <a:rPr lang="en-US"/>
              <a:t>Footer</a:t>
            </a:r>
            <a:endParaRPr lang="en-US" dirty="0"/>
          </a:p>
        </p:txBody>
      </p:sp>
      <p:sp>
        <p:nvSpPr>
          <p:cNvPr id="5" name="Slide Number Placeholder 4">
            <a:extLst>
              <a:ext uri="{FF2B5EF4-FFF2-40B4-BE49-F238E27FC236}">
                <a16:creationId xmlns:a16="http://schemas.microsoft.com/office/drawing/2014/main" id="{9F1B127E-6975-89B0-1231-D9EB65B17188}"/>
              </a:ext>
            </a:extLst>
          </p:cNvPr>
          <p:cNvSpPr>
            <a:spLocks noGrp="1"/>
          </p:cNvSpPr>
          <p:nvPr>
            <p:ph type="sldNum" sz="quarter" idx="4"/>
          </p:nvPr>
        </p:nvSpPr>
        <p:spPr/>
        <p:txBody>
          <a:bodyPr/>
          <a:lstStyle/>
          <a:p>
            <a:fld id="{E32CA18A-09E8-B346-9D1F-8EB2C340C7E4}" type="slidenum">
              <a:rPr lang="en-US" smtClean="0"/>
              <a:pPr/>
              <a:t>10</a:t>
            </a:fld>
            <a:endParaRPr lang="en-US" dirty="0"/>
          </a:p>
        </p:txBody>
      </p:sp>
    </p:spTree>
    <p:extLst>
      <p:ext uri="{BB962C8B-B14F-4D97-AF65-F5344CB8AC3E}">
        <p14:creationId xmlns:p14="http://schemas.microsoft.com/office/powerpoint/2010/main" val="1694958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147F2-9652-552D-8FD8-953E717B3F23}"/>
              </a:ext>
            </a:extLst>
          </p:cNvPr>
          <p:cNvSpPr>
            <a:spLocks noGrp="1"/>
          </p:cNvSpPr>
          <p:nvPr>
            <p:ph type="ctrTitle"/>
          </p:nvPr>
        </p:nvSpPr>
        <p:spPr>
          <a:xfrm>
            <a:off x="1074020" y="1697750"/>
            <a:ext cx="11189697" cy="1592914"/>
          </a:xfrm>
        </p:spPr>
        <p:txBody>
          <a:bodyPr/>
          <a:lstStyle/>
          <a:p>
            <a:r>
              <a:rPr lang="en-US" dirty="0"/>
              <a:t>The key learning points from today</a:t>
            </a:r>
          </a:p>
        </p:txBody>
      </p:sp>
      <p:sp>
        <p:nvSpPr>
          <p:cNvPr id="3" name="Text Placeholder 2">
            <a:extLst>
              <a:ext uri="{FF2B5EF4-FFF2-40B4-BE49-F238E27FC236}">
                <a16:creationId xmlns:a16="http://schemas.microsoft.com/office/drawing/2014/main" id="{9698E534-4427-0C63-4644-9431926BFE6C}"/>
              </a:ext>
            </a:extLst>
          </p:cNvPr>
          <p:cNvSpPr>
            <a:spLocks noGrp="1"/>
          </p:cNvSpPr>
          <p:nvPr>
            <p:ph type="body" sz="quarter" idx="12"/>
          </p:nvPr>
        </p:nvSpPr>
        <p:spPr/>
        <p:txBody>
          <a:bodyPr/>
          <a:lstStyle/>
          <a:p>
            <a:endParaRPr lang="en-US"/>
          </a:p>
        </p:txBody>
      </p:sp>
      <p:sp>
        <p:nvSpPr>
          <p:cNvPr id="4" name="Footer Placeholder 3">
            <a:extLst>
              <a:ext uri="{FF2B5EF4-FFF2-40B4-BE49-F238E27FC236}">
                <a16:creationId xmlns:a16="http://schemas.microsoft.com/office/drawing/2014/main" id="{BA7F954C-9432-4117-34BF-0C51C51E52D0}"/>
              </a:ext>
            </a:extLst>
          </p:cNvPr>
          <p:cNvSpPr>
            <a:spLocks noGrp="1"/>
          </p:cNvSpPr>
          <p:nvPr>
            <p:ph type="ftr" sz="quarter" idx="3"/>
          </p:nvPr>
        </p:nvSpPr>
        <p:spPr/>
        <p:txBody>
          <a:bodyPr/>
          <a:lstStyle/>
          <a:p>
            <a:r>
              <a:rPr lang="en-US"/>
              <a:t>Footer</a:t>
            </a:r>
            <a:endParaRPr lang="en-US" dirty="0"/>
          </a:p>
        </p:txBody>
      </p:sp>
      <p:sp>
        <p:nvSpPr>
          <p:cNvPr id="5" name="Slide Number Placeholder 4">
            <a:extLst>
              <a:ext uri="{FF2B5EF4-FFF2-40B4-BE49-F238E27FC236}">
                <a16:creationId xmlns:a16="http://schemas.microsoft.com/office/drawing/2014/main" id="{A0A92940-4396-1BC1-7855-DD7F7E2BE27D}"/>
              </a:ext>
            </a:extLst>
          </p:cNvPr>
          <p:cNvSpPr>
            <a:spLocks noGrp="1"/>
          </p:cNvSpPr>
          <p:nvPr>
            <p:ph type="sldNum" sz="quarter" idx="4"/>
          </p:nvPr>
        </p:nvSpPr>
        <p:spPr/>
        <p:txBody>
          <a:bodyPr/>
          <a:lstStyle/>
          <a:p>
            <a:fld id="{E32CA18A-09E8-B346-9D1F-8EB2C340C7E4}" type="slidenum">
              <a:rPr lang="en-US" smtClean="0"/>
              <a:pPr/>
              <a:t>11</a:t>
            </a:fld>
            <a:endParaRPr lang="en-US" dirty="0"/>
          </a:p>
        </p:txBody>
      </p:sp>
    </p:spTree>
    <p:extLst>
      <p:ext uri="{BB962C8B-B14F-4D97-AF65-F5344CB8AC3E}">
        <p14:creationId xmlns:p14="http://schemas.microsoft.com/office/powerpoint/2010/main" val="226053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64B56-7989-3E35-2D77-58FF7F8644E0}"/>
              </a:ext>
            </a:extLst>
          </p:cNvPr>
          <p:cNvSpPr>
            <a:spLocks noGrp="1"/>
          </p:cNvSpPr>
          <p:nvPr>
            <p:ph type="ctrTitle"/>
          </p:nvPr>
        </p:nvSpPr>
        <p:spPr>
          <a:xfrm>
            <a:off x="1074021" y="1697750"/>
            <a:ext cx="12116474" cy="985815"/>
          </a:xfrm>
        </p:spPr>
        <p:txBody>
          <a:bodyPr/>
          <a:lstStyle/>
          <a:p>
            <a:r>
              <a:rPr lang="en-US" dirty="0"/>
              <a:t>You need a clear purpose for reading</a:t>
            </a:r>
          </a:p>
        </p:txBody>
      </p:sp>
      <p:sp>
        <p:nvSpPr>
          <p:cNvPr id="3" name="Text Placeholder 2">
            <a:extLst>
              <a:ext uri="{FF2B5EF4-FFF2-40B4-BE49-F238E27FC236}">
                <a16:creationId xmlns:a16="http://schemas.microsoft.com/office/drawing/2014/main" id="{4AF5B03B-B380-87C7-61FA-723654CEFD86}"/>
              </a:ext>
            </a:extLst>
          </p:cNvPr>
          <p:cNvSpPr>
            <a:spLocks noGrp="1"/>
          </p:cNvSpPr>
          <p:nvPr>
            <p:ph type="body" sz="quarter" idx="12"/>
          </p:nvPr>
        </p:nvSpPr>
        <p:spPr>
          <a:xfrm>
            <a:off x="704689" y="2862469"/>
            <a:ext cx="12485806" cy="7096539"/>
          </a:xfrm>
        </p:spPr>
        <p:txBody>
          <a:bodyPr/>
          <a:lstStyle/>
          <a:p>
            <a:r>
              <a:rPr lang="en-US" sz="2800" dirty="0"/>
              <a:t>Before you start reading you need a PURPOSE for reading. The purpose is often related to an assignment.</a:t>
            </a:r>
          </a:p>
          <a:p>
            <a:endParaRPr lang="en-US" sz="2800" dirty="0"/>
          </a:p>
          <a:p>
            <a:r>
              <a:rPr lang="en-US" sz="2800" dirty="0"/>
              <a:t>In this reading activity, your purpose was to find out about a specific aspect of </a:t>
            </a:r>
            <a:r>
              <a:rPr lang="en-US" sz="2800" dirty="0" err="1"/>
              <a:t>diarrhoeal</a:t>
            </a:r>
            <a:r>
              <a:rPr lang="en-US" sz="2800" dirty="0"/>
              <a:t> diseases</a:t>
            </a:r>
            <a:endParaRPr lang="en-US" sz="2800" dirty="0">
              <a:solidFill>
                <a:schemeClr val="accent3"/>
              </a:solidFill>
            </a:endParaRPr>
          </a:p>
          <a:p>
            <a:endParaRPr lang="en-US" sz="2800" dirty="0">
              <a:solidFill>
                <a:schemeClr val="accent3"/>
              </a:solidFill>
            </a:endParaRPr>
          </a:p>
          <a:p>
            <a:endParaRPr lang="en-US" sz="2800" dirty="0">
              <a:solidFill>
                <a:schemeClr val="accent1"/>
              </a:solidFill>
            </a:endParaRPr>
          </a:p>
          <a:p>
            <a:endParaRPr lang="en-US" dirty="0"/>
          </a:p>
        </p:txBody>
      </p:sp>
      <p:sp>
        <p:nvSpPr>
          <p:cNvPr id="4" name="Footer Placeholder 3">
            <a:extLst>
              <a:ext uri="{FF2B5EF4-FFF2-40B4-BE49-F238E27FC236}">
                <a16:creationId xmlns:a16="http://schemas.microsoft.com/office/drawing/2014/main" id="{B19E521D-B4D8-285F-0985-A26317BE6886}"/>
              </a:ext>
            </a:extLst>
          </p:cNvPr>
          <p:cNvSpPr>
            <a:spLocks noGrp="1"/>
          </p:cNvSpPr>
          <p:nvPr>
            <p:ph type="ftr" sz="quarter" idx="3"/>
          </p:nvPr>
        </p:nvSpPr>
        <p:spPr/>
        <p:txBody>
          <a:bodyPr/>
          <a:lstStyle/>
          <a:p>
            <a:r>
              <a:rPr lang="en-US"/>
              <a:t>Footer</a:t>
            </a:r>
            <a:endParaRPr lang="en-US" dirty="0"/>
          </a:p>
        </p:txBody>
      </p:sp>
      <p:sp>
        <p:nvSpPr>
          <p:cNvPr id="5" name="Slide Number Placeholder 4">
            <a:extLst>
              <a:ext uri="{FF2B5EF4-FFF2-40B4-BE49-F238E27FC236}">
                <a16:creationId xmlns:a16="http://schemas.microsoft.com/office/drawing/2014/main" id="{AB1D918A-B6DE-3F18-8DE5-1E061E0D9477}"/>
              </a:ext>
            </a:extLst>
          </p:cNvPr>
          <p:cNvSpPr>
            <a:spLocks noGrp="1"/>
          </p:cNvSpPr>
          <p:nvPr>
            <p:ph type="sldNum" sz="quarter" idx="4"/>
          </p:nvPr>
        </p:nvSpPr>
        <p:spPr/>
        <p:txBody>
          <a:bodyPr/>
          <a:lstStyle/>
          <a:p>
            <a:fld id="{E32CA18A-09E8-B346-9D1F-8EB2C340C7E4}" type="slidenum">
              <a:rPr lang="en-US" smtClean="0"/>
              <a:pPr/>
              <a:t>12</a:t>
            </a:fld>
            <a:endParaRPr lang="en-US" dirty="0"/>
          </a:p>
        </p:txBody>
      </p:sp>
    </p:spTree>
    <p:extLst>
      <p:ext uri="{BB962C8B-B14F-4D97-AF65-F5344CB8AC3E}">
        <p14:creationId xmlns:p14="http://schemas.microsoft.com/office/powerpoint/2010/main" val="2208850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5E7B4-4416-359F-FDC2-7F86062184BB}"/>
              </a:ext>
            </a:extLst>
          </p:cNvPr>
          <p:cNvSpPr>
            <a:spLocks noGrp="1"/>
          </p:cNvSpPr>
          <p:nvPr>
            <p:ph type="ctrTitle"/>
          </p:nvPr>
        </p:nvSpPr>
        <p:spPr>
          <a:xfrm>
            <a:off x="1074020" y="1697750"/>
            <a:ext cx="11906873" cy="1592914"/>
          </a:xfrm>
        </p:spPr>
        <p:txBody>
          <a:bodyPr/>
          <a:lstStyle/>
          <a:p>
            <a:r>
              <a:rPr lang="en-US" dirty="0"/>
              <a:t>You can use different reading strategies to help you read effectively</a:t>
            </a:r>
          </a:p>
        </p:txBody>
      </p:sp>
      <p:sp>
        <p:nvSpPr>
          <p:cNvPr id="3" name="Text Placeholder 2">
            <a:extLst>
              <a:ext uri="{FF2B5EF4-FFF2-40B4-BE49-F238E27FC236}">
                <a16:creationId xmlns:a16="http://schemas.microsoft.com/office/drawing/2014/main" id="{DA4486BE-E47F-5F0F-7D62-EFE67B9CB0F3}"/>
              </a:ext>
            </a:extLst>
          </p:cNvPr>
          <p:cNvSpPr>
            <a:spLocks noGrp="1"/>
          </p:cNvSpPr>
          <p:nvPr>
            <p:ph type="body" sz="quarter" idx="12"/>
          </p:nvPr>
        </p:nvSpPr>
        <p:spPr/>
        <p:txBody>
          <a:bodyPr/>
          <a:lstStyle/>
          <a:p>
            <a:r>
              <a:rPr lang="en-US" sz="3600" dirty="0"/>
              <a:t>Read the ”Reading at University’ handout</a:t>
            </a:r>
          </a:p>
          <a:p>
            <a:endParaRPr lang="en-US" sz="3600" dirty="0"/>
          </a:p>
          <a:p>
            <a:r>
              <a:rPr lang="en-US" sz="3600" dirty="0"/>
              <a:t>Which of these strategies have you used today to help you read the WHO factsheet?</a:t>
            </a:r>
          </a:p>
        </p:txBody>
      </p:sp>
      <p:sp>
        <p:nvSpPr>
          <p:cNvPr id="4" name="Footer Placeholder 3">
            <a:extLst>
              <a:ext uri="{FF2B5EF4-FFF2-40B4-BE49-F238E27FC236}">
                <a16:creationId xmlns:a16="http://schemas.microsoft.com/office/drawing/2014/main" id="{F63AA0A6-BEE1-E8DD-A4A0-43E904F0CCF2}"/>
              </a:ext>
            </a:extLst>
          </p:cNvPr>
          <p:cNvSpPr>
            <a:spLocks noGrp="1"/>
          </p:cNvSpPr>
          <p:nvPr>
            <p:ph type="ftr" sz="quarter" idx="3"/>
          </p:nvPr>
        </p:nvSpPr>
        <p:spPr/>
        <p:txBody>
          <a:bodyPr/>
          <a:lstStyle/>
          <a:p>
            <a:r>
              <a:rPr lang="en-US"/>
              <a:t>Footer</a:t>
            </a:r>
            <a:endParaRPr lang="en-US" dirty="0"/>
          </a:p>
        </p:txBody>
      </p:sp>
      <p:sp>
        <p:nvSpPr>
          <p:cNvPr id="5" name="Slide Number Placeholder 4">
            <a:extLst>
              <a:ext uri="{FF2B5EF4-FFF2-40B4-BE49-F238E27FC236}">
                <a16:creationId xmlns:a16="http://schemas.microsoft.com/office/drawing/2014/main" id="{BFB49DDA-8CDE-9B95-6F4C-85A69B777F24}"/>
              </a:ext>
            </a:extLst>
          </p:cNvPr>
          <p:cNvSpPr>
            <a:spLocks noGrp="1"/>
          </p:cNvSpPr>
          <p:nvPr>
            <p:ph type="sldNum" sz="quarter" idx="4"/>
          </p:nvPr>
        </p:nvSpPr>
        <p:spPr/>
        <p:txBody>
          <a:bodyPr/>
          <a:lstStyle/>
          <a:p>
            <a:fld id="{E32CA18A-09E8-B346-9D1F-8EB2C340C7E4}" type="slidenum">
              <a:rPr lang="en-US" smtClean="0"/>
              <a:pPr/>
              <a:t>13</a:t>
            </a:fld>
            <a:endParaRPr lang="en-US" dirty="0"/>
          </a:p>
        </p:txBody>
      </p:sp>
    </p:spTree>
    <p:extLst>
      <p:ext uri="{BB962C8B-B14F-4D97-AF65-F5344CB8AC3E}">
        <p14:creationId xmlns:p14="http://schemas.microsoft.com/office/powerpoint/2010/main" val="2388964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C5333-5F9E-6844-A648-CDC882213ADD}"/>
              </a:ext>
            </a:extLst>
          </p:cNvPr>
          <p:cNvSpPr>
            <a:spLocks noGrp="1"/>
          </p:cNvSpPr>
          <p:nvPr>
            <p:ph type="title"/>
          </p:nvPr>
        </p:nvSpPr>
        <p:spPr>
          <a:xfrm>
            <a:off x="1063482" y="1808880"/>
            <a:ext cx="12016264" cy="1514732"/>
          </a:xfrm>
        </p:spPr>
        <p:txBody>
          <a:bodyPr/>
          <a:lstStyle/>
          <a:p>
            <a:endParaRPr lang="en-US" dirty="0"/>
          </a:p>
        </p:txBody>
      </p:sp>
      <p:pic>
        <p:nvPicPr>
          <p:cNvPr id="5" name="Content Placeholder 4">
            <a:extLst>
              <a:ext uri="{FF2B5EF4-FFF2-40B4-BE49-F238E27FC236}">
                <a16:creationId xmlns:a16="http://schemas.microsoft.com/office/drawing/2014/main" id="{BE5C5361-0C26-0C4E-9825-1CE57E32151A}"/>
              </a:ext>
            </a:extLst>
          </p:cNvPr>
          <p:cNvPicPr>
            <a:picLocks noGrp="1" noChangeAspect="1"/>
          </p:cNvPicPr>
          <p:nvPr>
            <p:ph idx="1"/>
          </p:nvPr>
        </p:nvPicPr>
        <p:blipFill>
          <a:blip r:embed="rId2"/>
          <a:stretch>
            <a:fillRect/>
          </a:stretch>
        </p:blipFill>
        <p:spPr>
          <a:xfrm>
            <a:off x="299380" y="1654273"/>
            <a:ext cx="12016263" cy="7130855"/>
          </a:xfrm>
        </p:spPr>
      </p:pic>
      <p:sp>
        <p:nvSpPr>
          <p:cNvPr id="3" name="Slide Number Placeholder 2">
            <a:extLst>
              <a:ext uri="{FF2B5EF4-FFF2-40B4-BE49-F238E27FC236}">
                <a16:creationId xmlns:a16="http://schemas.microsoft.com/office/drawing/2014/main" id="{7E43433F-F6E0-EF42-8921-F7588501568E}"/>
              </a:ext>
            </a:extLst>
          </p:cNvPr>
          <p:cNvSpPr>
            <a:spLocks noGrp="1"/>
          </p:cNvSpPr>
          <p:nvPr>
            <p:ph type="sldNum" sz="quarter" idx="12"/>
          </p:nvPr>
        </p:nvSpPr>
        <p:spPr/>
        <p:txBody>
          <a:bodyPr/>
          <a:lstStyle/>
          <a:p>
            <a:fld id="{66DBF94E-C1F9-CA4C-A281-E9651CA790C4}" type="slidenum">
              <a:rPr lang="en-US" smtClean="0"/>
              <a:t>14</a:t>
            </a:fld>
            <a:endParaRPr lang="en-US"/>
          </a:p>
        </p:txBody>
      </p:sp>
    </p:spTree>
    <p:extLst>
      <p:ext uri="{BB962C8B-B14F-4D97-AF65-F5344CB8AC3E}">
        <p14:creationId xmlns:p14="http://schemas.microsoft.com/office/powerpoint/2010/main" val="748284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7D128-44FA-20B8-03BA-A996BC673323}"/>
              </a:ext>
            </a:extLst>
          </p:cNvPr>
          <p:cNvSpPr>
            <a:spLocks noGrp="1"/>
          </p:cNvSpPr>
          <p:nvPr>
            <p:ph type="title"/>
          </p:nvPr>
        </p:nvSpPr>
        <p:spPr/>
        <p:txBody>
          <a:bodyPr/>
          <a:lstStyle/>
          <a:p>
            <a:r>
              <a:rPr lang="en-US" dirty="0"/>
              <a:t>Talking about what you have read with another student</a:t>
            </a:r>
          </a:p>
        </p:txBody>
      </p:sp>
      <p:sp>
        <p:nvSpPr>
          <p:cNvPr id="3" name="Content Placeholder 2">
            <a:extLst>
              <a:ext uri="{FF2B5EF4-FFF2-40B4-BE49-F238E27FC236}">
                <a16:creationId xmlns:a16="http://schemas.microsoft.com/office/drawing/2014/main" id="{9F27C9D3-5E4B-6360-423E-F5F6F6EFB540}"/>
              </a:ext>
            </a:extLst>
          </p:cNvPr>
          <p:cNvSpPr>
            <a:spLocks noGrp="1"/>
          </p:cNvSpPr>
          <p:nvPr>
            <p:ph idx="1"/>
          </p:nvPr>
        </p:nvSpPr>
        <p:spPr/>
        <p:txBody>
          <a:bodyPr/>
          <a:lstStyle/>
          <a:p>
            <a:pPr marL="0" indent="0">
              <a:buNone/>
            </a:pPr>
            <a:endParaRPr lang="en-US" dirty="0"/>
          </a:p>
          <a:p>
            <a:pPr marL="0" indent="0">
              <a:buNone/>
            </a:pPr>
            <a:r>
              <a:rPr lang="en-US" dirty="0"/>
              <a:t>One way to check if you have understood what you have read is to try and explain it in your own words to somebody else</a:t>
            </a:r>
          </a:p>
        </p:txBody>
      </p:sp>
      <p:sp>
        <p:nvSpPr>
          <p:cNvPr id="4" name="Footer Placeholder 3">
            <a:extLst>
              <a:ext uri="{FF2B5EF4-FFF2-40B4-BE49-F238E27FC236}">
                <a16:creationId xmlns:a16="http://schemas.microsoft.com/office/drawing/2014/main" id="{27589B53-4759-CF5A-01A5-8CE47B0020E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CC84FD0-1357-D35C-5F3B-A667EE9DD468}"/>
              </a:ext>
            </a:extLst>
          </p:cNvPr>
          <p:cNvSpPr>
            <a:spLocks noGrp="1"/>
          </p:cNvSpPr>
          <p:nvPr>
            <p:ph type="sldNum" sz="quarter" idx="12"/>
          </p:nvPr>
        </p:nvSpPr>
        <p:spPr/>
        <p:txBody>
          <a:bodyPr/>
          <a:lstStyle/>
          <a:p>
            <a:fld id="{4D6A95F8-0B4F-E448-B37F-E83B2457D89D}" type="slidenum">
              <a:rPr lang="en-US" smtClean="0"/>
              <a:t>15</a:t>
            </a:fld>
            <a:endParaRPr lang="en-US"/>
          </a:p>
        </p:txBody>
      </p:sp>
    </p:spTree>
    <p:extLst>
      <p:ext uri="{BB962C8B-B14F-4D97-AF65-F5344CB8AC3E}">
        <p14:creationId xmlns:p14="http://schemas.microsoft.com/office/powerpoint/2010/main" val="3595740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5086F-DA1F-A1FE-4F1D-035672E186DE}"/>
              </a:ext>
            </a:extLst>
          </p:cNvPr>
          <p:cNvSpPr>
            <a:spLocks noGrp="1"/>
          </p:cNvSpPr>
          <p:nvPr>
            <p:ph type="title"/>
          </p:nvPr>
        </p:nvSpPr>
        <p:spPr/>
        <p:txBody>
          <a:bodyPr/>
          <a:lstStyle/>
          <a:p>
            <a:r>
              <a:rPr lang="en-US" dirty="0" err="1"/>
              <a:t>Practise</a:t>
            </a:r>
            <a:r>
              <a:rPr lang="en-US" dirty="0"/>
              <a:t> these reading strategies</a:t>
            </a:r>
          </a:p>
        </p:txBody>
      </p:sp>
      <p:sp>
        <p:nvSpPr>
          <p:cNvPr id="3" name="Content Placeholder 2">
            <a:extLst>
              <a:ext uri="{FF2B5EF4-FFF2-40B4-BE49-F238E27FC236}">
                <a16:creationId xmlns:a16="http://schemas.microsoft.com/office/drawing/2014/main" id="{1CD6A9C2-2110-4909-544E-B3B3B49098B9}"/>
              </a:ext>
            </a:extLst>
          </p:cNvPr>
          <p:cNvSpPr>
            <a:spLocks noGrp="1"/>
          </p:cNvSpPr>
          <p:nvPr>
            <p:ph idx="1"/>
          </p:nvPr>
        </p:nvSpPr>
        <p:spPr/>
        <p:txBody>
          <a:bodyPr/>
          <a:lstStyle/>
          <a:p>
            <a:pPr marL="0" indent="0">
              <a:buNone/>
            </a:pPr>
            <a:endParaRPr lang="en-US" dirty="0"/>
          </a:p>
          <a:p>
            <a:pPr marL="0" indent="0">
              <a:buNone/>
            </a:pPr>
            <a:r>
              <a:rPr lang="en-US" dirty="0"/>
              <a:t>Use the reading strategies you have practiced today to help you read in your other subjects.</a:t>
            </a:r>
          </a:p>
        </p:txBody>
      </p:sp>
      <p:sp>
        <p:nvSpPr>
          <p:cNvPr id="4" name="Footer Placeholder 3">
            <a:extLst>
              <a:ext uri="{FF2B5EF4-FFF2-40B4-BE49-F238E27FC236}">
                <a16:creationId xmlns:a16="http://schemas.microsoft.com/office/drawing/2014/main" id="{3DCD0DE1-2ED8-5D12-9569-0577DCE3B8D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F0586B-EB13-3C50-CE70-2F986952C48F}"/>
              </a:ext>
            </a:extLst>
          </p:cNvPr>
          <p:cNvSpPr>
            <a:spLocks noGrp="1"/>
          </p:cNvSpPr>
          <p:nvPr>
            <p:ph type="sldNum" sz="quarter" idx="12"/>
          </p:nvPr>
        </p:nvSpPr>
        <p:spPr/>
        <p:txBody>
          <a:bodyPr/>
          <a:lstStyle/>
          <a:p>
            <a:fld id="{4D6A95F8-0B4F-E448-B37F-E83B2457D89D}" type="slidenum">
              <a:rPr lang="en-US" smtClean="0"/>
              <a:t>16</a:t>
            </a:fld>
            <a:endParaRPr lang="en-US"/>
          </a:p>
        </p:txBody>
      </p:sp>
    </p:spTree>
    <p:extLst>
      <p:ext uri="{BB962C8B-B14F-4D97-AF65-F5344CB8AC3E}">
        <p14:creationId xmlns:p14="http://schemas.microsoft.com/office/powerpoint/2010/main" val="2529471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0666B-B455-E0CE-8711-AB69D1548262}"/>
              </a:ext>
            </a:extLst>
          </p:cNvPr>
          <p:cNvSpPr>
            <a:spLocks noGrp="1"/>
          </p:cNvSpPr>
          <p:nvPr>
            <p:ph type="ctrTitle"/>
          </p:nvPr>
        </p:nvSpPr>
        <p:spPr>
          <a:xfrm>
            <a:off x="1074021" y="1697750"/>
            <a:ext cx="11425990" cy="1592914"/>
          </a:xfrm>
        </p:spPr>
        <p:txBody>
          <a:bodyPr/>
          <a:lstStyle/>
          <a:p>
            <a:r>
              <a:rPr lang="en-US" dirty="0"/>
              <a:t>What do you usually read and how often do you read?</a:t>
            </a:r>
          </a:p>
        </p:txBody>
      </p:sp>
      <p:sp>
        <p:nvSpPr>
          <p:cNvPr id="3" name="Text Placeholder 2">
            <a:extLst>
              <a:ext uri="{FF2B5EF4-FFF2-40B4-BE49-F238E27FC236}">
                <a16:creationId xmlns:a16="http://schemas.microsoft.com/office/drawing/2014/main" id="{8812B287-A7FF-A8E9-F0F7-4DC8B2975C66}"/>
              </a:ext>
            </a:extLst>
          </p:cNvPr>
          <p:cNvSpPr>
            <a:spLocks noGrp="1"/>
          </p:cNvSpPr>
          <p:nvPr>
            <p:ph type="body" sz="quarter" idx="12"/>
          </p:nvPr>
        </p:nvSpPr>
        <p:spPr/>
        <p:txBody>
          <a:bodyPr/>
          <a:lstStyle/>
          <a:p>
            <a:r>
              <a:rPr lang="en-US" dirty="0"/>
              <a:t>Talk in groups</a:t>
            </a:r>
          </a:p>
          <a:p>
            <a:r>
              <a:rPr lang="en-US" dirty="0"/>
              <a:t>Think about what is easy and what is difficult </a:t>
            </a:r>
          </a:p>
          <a:p>
            <a:r>
              <a:rPr lang="en-US" dirty="0"/>
              <a:t>Write up on the board everything you read, under the columns easy, medium or difficult columns</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948024A7-F062-ED87-C922-DB42806C90E8}"/>
              </a:ext>
            </a:extLst>
          </p:cNvPr>
          <p:cNvSpPr>
            <a:spLocks noGrp="1"/>
          </p:cNvSpPr>
          <p:nvPr>
            <p:ph type="ftr" sz="quarter" idx="3"/>
          </p:nvPr>
        </p:nvSpPr>
        <p:spPr/>
        <p:txBody>
          <a:bodyPr/>
          <a:lstStyle/>
          <a:p>
            <a:r>
              <a:rPr lang="en-US"/>
              <a:t>Footer</a:t>
            </a:r>
            <a:endParaRPr lang="en-US" dirty="0"/>
          </a:p>
        </p:txBody>
      </p:sp>
      <p:sp>
        <p:nvSpPr>
          <p:cNvPr id="5" name="Slide Number Placeholder 4">
            <a:extLst>
              <a:ext uri="{FF2B5EF4-FFF2-40B4-BE49-F238E27FC236}">
                <a16:creationId xmlns:a16="http://schemas.microsoft.com/office/drawing/2014/main" id="{0000C6B2-26AD-4901-1955-D9B3083E7C5A}"/>
              </a:ext>
            </a:extLst>
          </p:cNvPr>
          <p:cNvSpPr>
            <a:spLocks noGrp="1"/>
          </p:cNvSpPr>
          <p:nvPr>
            <p:ph type="sldNum" sz="quarter" idx="4"/>
          </p:nvPr>
        </p:nvSpPr>
        <p:spPr/>
        <p:txBody>
          <a:bodyPr/>
          <a:lstStyle/>
          <a:p>
            <a:fld id="{E32CA18A-09E8-B346-9D1F-8EB2C340C7E4}" type="slidenum">
              <a:rPr lang="en-US" smtClean="0"/>
              <a:pPr/>
              <a:t>2</a:t>
            </a:fld>
            <a:endParaRPr lang="en-US" dirty="0"/>
          </a:p>
        </p:txBody>
      </p:sp>
    </p:spTree>
    <p:extLst>
      <p:ext uri="{BB962C8B-B14F-4D97-AF65-F5344CB8AC3E}">
        <p14:creationId xmlns:p14="http://schemas.microsoft.com/office/powerpoint/2010/main" val="80684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EE936-1B33-8124-B293-D097843A3856}"/>
              </a:ext>
            </a:extLst>
          </p:cNvPr>
          <p:cNvSpPr>
            <a:spLocks noGrp="1"/>
          </p:cNvSpPr>
          <p:nvPr>
            <p:ph type="title"/>
          </p:nvPr>
        </p:nvSpPr>
        <p:spPr>
          <a:xfrm>
            <a:off x="957818" y="555804"/>
            <a:ext cx="12016264" cy="1312753"/>
          </a:xfrm>
        </p:spPr>
        <p:txBody>
          <a:bodyPr>
            <a:normAutofit/>
          </a:bodyPr>
          <a:lstStyle/>
          <a:p>
            <a:r>
              <a:rPr lang="en-US" sz="3200" dirty="0">
                <a:solidFill>
                  <a:schemeClr val="accent1"/>
                </a:solidFill>
              </a:rPr>
              <a:t>Reading for evidence: being a critical reader</a:t>
            </a:r>
          </a:p>
        </p:txBody>
      </p:sp>
      <p:sp>
        <p:nvSpPr>
          <p:cNvPr id="3" name="Content Placeholder 2">
            <a:extLst>
              <a:ext uri="{FF2B5EF4-FFF2-40B4-BE49-F238E27FC236}">
                <a16:creationId xmlns:a16="http://schemas.microsoft.com/office/drawing/2014/main" id="{E502A90B-56EB-5F9E-FF06-C6C6F8CD5E6B}"/>
              </a:ext>
            </a:extLst>
          </p:cNvPr>
          <p:cNvSpPr>
            <a:spLocks noGrp="1"/>
          </p:cNvSpPr>
          <p:nvPr>
            <p:ph idx="1"/>
          </p:nvPr>
        </p:nvSpPr>
        <p:spPr/>
        <p:txBody>
          <a:bodyPr/>
          <a:lstStyle/>
          <a:p>
            <a:pPr marL="0" indent="0">
              <a:buNone/>
            </a:pPr>
            <a:r>
              <a:rPr lang="en-US" dirty="0"/>
              <a:t>How do you know that what you are reading is good evidence?</a:t>
            </a:r>
          </a:p>
          <a:p>
            <a:pPr marL="0" indent="0">
              <a:buNone/>
            </a:pPr>
            <a:endParaRPr lang="en-US" dirty="0"/>
          </a:p>
          <a:p>
            <a:pPr>
              <a:buFont typeface="Wingdings" pitchFamily="2" charset="2"/>
              <a:buChar char="Ø"/>
            </a:pPr>
            <a:r>
              <a:rPr lang="en-US" dirty="0"/>
              <a:t>Where was it published? </a:t>
            </a:r>
          </a:p>
          <a:p>
            <a:pPr>
              <a:buFont typeface="Wingdings" pitchFamily="2" charset="2"/>
              <a:buChar char="Ø"/>
            </a:pPr>
            <a:endParaRPr lang="en-US" dirty="0"/>
          </a:p>
          <a:p>
            <a:pPr>
              <a:buFont typeface="Wingdings" pitchFamily="2" charset="2"/>
              <a:buChar char="Ø"/>
            </a:pPr>
            <a:r>
              <a:rPr lang="en-US" dirty="0"/>
              <a:t>Who wrote it?</a:t>
            </a:r>
          </a:p>
          <a:p>
            <a:pPr>
              <a:buFont typeface="Wingdings" pitchFamily="2" charset="2"/>
              <a:buChar char="Ø"/>
            </a:pPr>
            <a:endParaRPr lang="en-US" dirty="0"/>
          </a:p>
          <a:p>
            <a:pPr>
              <a:buFont typeface="Wingdings" pitchFamily="2" charset="2"/>
              <a:buChar char="Ø"/>
            </a:pPr>
            <a:r>
              <a:rPr lang="en-US" dirty="0"/>
              <a:t>What evidence are they using?</a:t>
            </a:r>
          </a:p>
          <a:p>
            <a:pPr marL="0" indent="0">
              <a:buNone/>
            </a:pPr>
            <a:endParaRPr lang="en-US" dirty="0"/>
          </a:p>
        </p:txBody>
      </p:sp>
      <p:sp>
        <p:nvSpPr>
          <p:cNvPr id="4" name="Footer Placeholder 3">
            <a:extLst>
              <a:ext uri="{FF2B5EF4-FFF2-40B4-BE49-F238E27FC236}">
                <a16:creationId xmlns:a16="http://schemas.microsoft.com/office/drawing/2014/main" id="{3C9637B6-EB93-C7C0-3D6F-8A0DE193D6A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BB88417-C40D-60ED-9077-204667B4AD41}"/>
              </a:ext>
            </a:extLst>
          </p:cNvPr>
          <p:cNvSpPr>
            <a:spLocks noGrp="1"/>
          </p:cNvSpPr>
          <p:nvPr>
            <p:ph type="sldNum" sz="quarter" idx="12"/>
          </p:nvPr>
        </p:nvSpPr>
        <p:spPr/>
        <p:txBody>
          <a:bodyPr/>
          <a:lstStyle/>
          <a:p>
            <a:fld id="{4D6A95F8-0B4F-E448-B37F-E83B2457D89D}" type="slidenum">
              <a:rPr lang="en-US" smtClean="0"/>
              <a:t>3</a:t>
            </a:fld>
            <a:endParaRPr lang="en-US"/>
          </a:p>
        </p:txBody>
      </p:sp>
    </p:spTree>
    <p:extLst>
      <p:ext uri="{BB962C8B-B14F-4D97-AF65-F5344CB8AC3E}">
        <p14:creationId xmlns:p14="http://schemas.microsoft.com/office/powerpoint/2010/main" val="488663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F8BCE-32F3-0B1C-F1F5-93DA5058B804}"/>
              </a:ext>
            </a:extLst>
          </p:cNvPr>
          <p:cNvSpPr>
            <a:spLocks noGrp="1"/>
          </p:cNvSpPr>
          <p:nvPr>
            <p:ph type="title"/>
          </p:nvPr>
        </p:nvSpPr>
        <p:spPr>
          <a:xfrm>
            <a:off x="596348" y="555803"/>
            <a:ext cx="12379549" cy="1113972"/>
          </a:xfrm>
        </p:spPr>
        <p:txBody>
          <a:bodyPr>
            <a:normAutofit/>
          </a:bodyPr>
          <a:lstStyle/>
          <a:p>
            <a:r>
              <a:rPr lang="en-US" sz="3200" dirty="0">
                <a:solidFill>
                  <a:schemeClr val="accent1"/>
                </a:solidFill>
              </a:rPr>
              <a:t>What counts as good evidence for my studies and as a professional</a:t>
            </a:r>
          </a:p>
        </p:txBody>
      </p:sp>
      <p:sp>
        <p:nvSpPr>
          <p:cNvPr id="4" name="Content Placeholder 3">
            <a:extLst>
              <a:ext uri="{FF2B5EF4-FFF2-40B4-BE49-F238E27FC236}">
                <a16:creationId xmlns:a16="http://schemas.microsoft.com/office/drawing/2014/main" id="{3EC9AAFF-7B7F-194E-9403-DB1F79BF825B}"/>
              </a:ext>
            </a:extLst>
          </p:cNvPr>
          <p:cNvSpPr>
            <a:spLocks noGrp="1"/>
          </p:cNvSpPr>
          <p:nvPr>
            <p:ph sz="half" idx="2"/>
          </p:nvPr>
        </p:nvSpPr>
        <p:spPr>
          <a:xfrm>
            <a:off x="959633" y="1972235"/>
            <a:ext cx="9744226" cy="7449807"/>
          </a:xfrm>
        </p:spPr>
        <p:txBody>
          <a:bodyPr>
            <a:normAutofit/>
          </a:bodyPr>
          <a:lstStyle/>
          <a:p>
            <a:r>
              <a:rPr lang="en-US" dirty="0"/>
              <a:t>Journal articles</a:t>
            </a:r>
          </a:p>
          <a:p>
            <a:r>
              <a:rPr lang="en-US" dirty="0"/>
              <a:t>Textbooks</a:t>
            </a:r>
          </a:p>
          <a:p>
            <a:r>
              <a:rPr lang="en-US" dirty="0"/>
              <a:t>Government reports</a:t>
            </a:r>
          </a:p>
          <a:p>
            <a:r>
              <a:rPr lang="en-US" dirty="0"/>
              <a:t>Clinical guidelines</a:t>
            </a:r>
          </a:p>
          <a:p>
            <a:r>
              <a:rPr lang="en-US" dirty="0"/>
              <a:t>Health policies</a:t>
            </a:r>
          </a:p>
          <a:p>
            <a:endParaRPr lang="en-US" dirty="0"/>
          </a:p>
          <a:p>
            <a:r>
              <a:rPr lang="en-US" dirty="0"/>
              <a:t>Can you think of anything else?</a:t>
            </a:r>
          </a:p>
          <a:p>
            <a:endParaRPr lang="en-US" dirty="0"/>
          </a:p>
          <a:p>
            <a:endParaRPr lang="en-US" dirty="0"/>
          </a:p>
        </p:txBody>
      </p:sp>
    </p:spTree>
    <p:extLst>
      <p:ext uri="{BB962C8B-B14F-4D97-AF65-F5344CB8AC3E}">
        <p14:creationId xmlns:p14="http://schemas.microsoft.com/office/powerpoint/2010/main" val="1529464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8B6C6-58D1-0E97-7EA3-E9DB5570B486}"/>
              </a:ext>
            </a:extLst>
          </p:cNvPr>
          <p:cNvSpPr>
            <a:spLocks noGrp="1"/>
          </p:cNvSpPr>
          <p:nvPr>
            <p:ph type="title"/>
          </p:nvPr>
        </p:nvSpPr>
        <p:spPr/>
        <p:txBody>
          <a:bodyPr/>
          <a:lstStyle/>
          <a:p>
            <a:r>
              <a:rPr lang="en-US" dirty="0"/>
              <a:t>What about …?</a:t>
            </a:r>
          </a:p>
        </p:txBody>
      </p:sp>
      <p:sp>
        <p:nvSpPr>
          <p:cNvPr id="4" name="Content Placeholder 3">
            <a:extLst>
              <a:ext uri="{FF2B5EF4-FFF2-40B4-BE49-F238E27FC236}">
                <a16:creationId xmlns:a16="http://schemas.microsoft.com/office/drawing/2014/main" id="{EBE1AA70-3C00-1313-48B5-D9068430D96E}"/>
              </a:ext>
            </a:extLst>
          </p:cNvPr>
          <p:cNvSpPr>
            <a:spLocks noGrp="1"/>
          </p:cNvSpPr>
          <p:nvPr>
            <p:ph sz="half" idx="2"/>
          </p:nvPr>
        </p:nvSpPr>
        <p:spPr/>
        <p:txBody>
          <a:bodyPr/>
          <a:lstStyle/>
          <a:p>
            <a:r>
              <a:rPr lang="en-US" dirty="0"/>
              <a:t>Facebook</a:t>
            </a:r>
          </a:p>
          <a:p>
            <a:endParaRPr lang="en-US" dirty="0"/>
          </a:p>
          <a:p>
            <a:r>
              <a:rPr lang="en-US" dirty="0"/>
              <a:t>Instagram</a:t>
            </a:r>
          </a:p>
          <a:p>
            <a:endParaRPr lang="en-US" dirty="0"/>
          </a:p>
          <a:p>
            <a:r>
              <a:rPr lang="en-US" dirty="0"/>
              <a:t>YouTube</a:t>
            </a:r>
          </a:p>
        </p:txBody>
      </p:sp>
      <p:sp>
        <p:nvSpPr>
          <p:cNvPr id="6" name="Content Placeholder 5">
            <a:extLst>
              <a:ext uri="{FF2B5EF4-FFF2-40B4-BE49-F238E27FC236}">
                <a16:creationId xmlns:a16="http://schemas.microsoft.com/office/drawing/2014/main" id="{D8E5E642-9DB0-EF19-6A17-57CC81EA7E75}"/>
              </a:ext>
            </a:extLst>
          </p:cNvPr>
          <p:cNvSpPr>
            <a:spLocks noGrp="1"/>
          </p:cNvSpPr>
          <p:nvPr>
            <p:ph sz="quarter" idx="4"/>
          </p:nvPr>
        </p:nvSpPr>
        <p:spPr/>
        <p:txBody>
          <a:bodyPr/>
          <a:lstStyle/>
          <a:p>
            <a:pPr marL="0" indent="0">
              <a:buNone/>
            </a:pPr>
            <a:endParaRPr lang="en-US" dirty="0"/>
          </a:p>
        </p:txBody>
      </p:sp>
      <p:sp>
        <p:nvSpPr>
          <p:cNvPr id="7" name="Footer Placeholder 6">
            <a:extLst>
              <a:ext uri="{FF2B5EF4-FFF2-40B4-BE49-F238E27FC236}">
                <a16:creationId xmlns:a16="http://schemas.microsoft.com/office/drawing/2014/main" id="{56EC759D-0F61-313E-6748-28EFE6BECE82}"/>
              </a:ext>
            </a:extLst>
          </p:cNvPr>
          <p:cNvSpPr>
            <a:spLocks noGrp="1"/>
          </p:cNvSpPr>
          <p:nvPr>
            <p:ph type="ftr" sz="quarter" idx="11"/>
          </p:nvPr>
        </p:nvSpPr>
        <p:spPr/>
        <p:txBody>
          <a:bodyPr/>
          <a:lstStyle/>
          <a:p>
            <a:endParaRPr lang="en-US"/>
          </a:p>
        </p:txBody>
      </p:sp>
      <p:sp>
        <p:nvSpPr>
          <p:cNvPr id="8" name="Slide Number Placeholder 7">
            <a:extLst>
              <a:ext uri="{FF2B5EF4-FFF2-40B4-BE49-F238E27FC236}">
                <a16:creationId xmlns:a16="http://schemas.microsoft.com/office/drawing/2014/main" id="{CF1F1DB3-A9C4-691E-1DA5-D3B62F1DFB51}"/>
              </a:ext>
            </a:extLst>
          </p:cNvPr>
          <p:cNvSpPr>
            <a:spLocks noGrp="1"/>
          </p:cNvSpPr>
          <p:nvPr>
            <p:ph type="sldNum" sz="quarter" idx="12"/>
          </p:nvPr>
        </p:nvSpPr>
        <p:spPr/>
        <p:txBody>
          <a:bodyPr/>
          <a:lstStyle/>
          <a:p>
            <a:fld id="{A2C30F72-7B18-C84F-BF00-CCF3BCFB7F33}" type="slidenum">
              <a:rPr lang="en-US" smtClean="0"/>
              <a:t>5</a:t>
            </a:fld>
            <a:endParaRPr lang="en-US"/>
          </a:p>
        </p:txBody>
      </p:sp>
    </p:spTree>
    <p:extLst>
      <p:ext uri="{BB962C8B-B14F-4D97-AF65-F5344CB8AC3E}">
        <p14:creationId xmlns:p14="http://schemas.microsoft.com/office/powerpoint/2010/main" val="433428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18197-CD23-839F-14DA-766EA00183A7}"/>
              </a:ext>
            </a:extLst>
          </p:cNvPr>
          <p:cNvSpPr>
            <a:spLocks noGrp="1"/>
          </p:cNvSpPr>
          <p:nvPr>
            <p:ph type="ctrTitle"/>
          </p:nvPr>
        </p:nvSpPr>
        <p:spPr>
          <a:xfrm>
            <a:off x="872245" y="1280306"/>
            <a:ext cx="11783647" cy="1592914"/>
          </a:xfrm>
        </p:spPr>
        <p:txBody>
          <a:bodyPr/>
          <a:lstStyle/>
          <a:p>
            <a:r>
              <a:rPr lang="en-US" dirty="0"/>
              <a:t>You need to know</a:t>
            </a:r>
          </a:p>
        </p:txBody>
      </p:sp>
      <p:sp>
        <p:nvSpPr>
          <p:cNvPr id="3" name="Text Placeholder 2">
            <a:extLst>
              <a:ext uri="{FF2B5EF4-FFF2-40B4-BE49-F238E27FC236}">
                <a16:creationId xmlns:a16="http://schemas.microsoft.com/office/drawing/2014/main" id="{92CBF926-7A7B-A51F-E48D-82E70FB4477D}"/>
              </a:ext>
            </a:extLst>
          </p:cNvPr>
          <p:cNvSpPr>
            <a:spLocks noGrp="1"/>
          </p:cNvSpPr>
          <p:nvPr>
            <p:ph type="body" sz="quarter" idx="12"/>
          </p:nvPr>
        </p:nvSpPr>
        <p:spPr>
          <a:xfrm>
            <a:off x="178904" y="2464904"/>
            <a:ext cx="13011591" cy="6694190"/>
          </a:xfrm>
        </p:spPr>
        <p:txBody>
          <a:bodyPr/>
          <a:lstStyle/>
          <a:p>
            <a:pPr marL="732570" indent="-342900">
              <a:buFont typeface="Wingdings" pitchFamily="2" charset="2"/>
              <a:buChar char="Ø"/>
            </a:pPr>
            <a:r>
              <a:rPr lang="en-US" sz="2800" dirty="0"/>
              <a:t>Where was it published?</a:t>
            </a:r>
          </a:p>
          <a:p>
            <a:pPr marL="732570" indent="-342900">
              <a:buFont typeface="Wingdings" pitchFamily="2" charset="2"/>
              <a:buChar char="Ø"/>
            </a:pPr>
            <a:endParaRPr lang="en-US" sz="2800" dirty="0"/>
          </a:p>
          <a:p>
            <a:pPr marL="732570" indent="-342900">
              <a:buFont typeface="Wingdings" pitchFamily="2" charset="2"/>
              <a:buChar char="Ø"/>
            </a:pPr>
            <a:r>
              <a:rPr lang="en-US" sz="2800" dirty="0"/>
              <a:t>Who wrote it?</a:t>
            </a:r>
          </a:p>
          <a:p>
            <a:pPr marL="732570" indent="-342900">
              <a:buFont typeface="Wingdings" pitchFamily="2" charset="2"/>
              <a:buChar char="Ø"/>
            </a:pPr>
            <a:endParaRPr lang="en-US" sz="2800" dirty="0"/>
          </a:p>
          <a:p>
            <a:pPr marL="732570" indent="-342900">
              <a:buFont typeface="Wingdings" pitchFamily="2" charset="2"/>
              <a:buChar char="Ø"/>
            </a:pPr>
            <a:r>
              <a:rPr lang="en-US" sz="2800" dirty="0"/>
              <a:t>What evidence do they have?</a:t>
            </a:r>
          </a:p>
          <a:p>
            <a:endParaRPr lang="en-US" sz="2800" dirty="0"/>
          </a:p>
          <a:p>
            <a:r>
              <a:rPr lang="en-US" sz="2800" dirty="0"/>
              <a:t>The library at the University of Technology Sydney has great material on searching and helping you evaluate evidence</a:t>
            </a:r>
          </a:p>
          <a:p>
            <a:endParaRPr lang="en-US" sz="2800" dirty="0"/>
          </a:p>
          <a:p>
            <a:r>
              <a:rPr lang="en-US" sz="2800" dirty="0">
                <a:hlinkClick r:id="rId2"/>
              </a:rPr>
              <a:t>https://studyguides.lib.uts.edu.au/nursing/evaluatinginformation</a:t>
            </a:r>
            <a:endParaRPr lang="en-US" sz="2800" dirty="0"/>
          </a:p>
          <a:p>
            <a:r>
              <a:rPr lang="en-US" dirty="0"/>
              <a:t> </a:t>
            </a:r>
          </a:p>
        </p:txBody>
      </p:sp>
      <p:sp>
        <p:nvSpPr>
          <p:cNvPr id="4" name="Footer Placeholder 3">
            <a:extLst>
              <a:ext uri="{FF2B5EF4-FFF2-40B4-BE49-F238E27FC236}">
                <a16:creationId xmlns:a16="http://schemas.microsoft.com/office/drawing/2014/main" id="{81D729A4-C250-12EA-1B67-1D242386B7C2}"/>
              </a:ext>
            </a:extLst>
          </p:cNvPr>
          <p:cNvSpPr>
            <a:spLocks noGrp="1"/>
          </p:cNvSpPr>
          <p:nvPr>
            <p:ph type="ftr" sz="quarter" idx="3"/>
          </p:nvPr>
        </p:nvSpPr>
        <p:spPr/>
        <p:txBody>
          <a:bodyPr/>
          <a:lstStyle/>
          <a:p>
            <a:r>
              <a:rPr lang="en-US"/>
              <a:t>Footer</a:t>
            </a:r>
            <a:endParaRPr lang="en-US" dirty="0"/>
          </a:p>
        </p:txBody>
      </p:sp>
      <p:sp>
        <p:nvSpPr>
          <p:cNvPr id="5" name="Slide Number Placeholder 4">
            <a:extLst>
              <a:ext uri="{FF2B5EF4-FFF2-40B4-BE49-F238E27FC236}">
                <a16:creationId xmlns:a16="http://schemas.microsoft.com/office/drawing/2014/main" id="{2EF7004A-C2B4-9B91-AE0B-2D67823544AF}"/>
              </a:ext>
            </a:extLst>
          </p:cNvPr>
          <p:cNvSpPr>
            <a:spLocks noGrp="1"/>
          </p:cNvSpPr>
          <p:nvPr>
            <p:ph type="sldNum" sz="quarter" idx="4"/>
          </p:nvPr>
        </p:nvSpPr>
        <p:spPr/>
        <p:txBody>
          <a:bodyPr/>
          <a:lstStyle/>
          <a:p>
            <a:fld id="{E32CA18A-09E8-B346-9D1F-8EB2C340C7E4}" type="slidenum">
              <a:rPr lang="en-US" smtClean="0"/>
              <a:pPr/>
              <a:t>6</a:t>
            </a:fld>
            <a:endParaRPr lang="en-US" dirty="0"/>
          </a:p>
        </p:txBody>
      </p:sp>
    </p:spTree>
    <p:extLst>
      <p:ext uri="{BB962C8B-B14F-4D97-AF65-F5344CB8AC3E}">
        <p14:creationId xmlns:p14="http://schemas.microsoft.com/office/powerpoint/2010/main" val="1690586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B695D-0A29-87CD-D59B-8329DF518D0C}"/>
              </a:ext>
            </a:extLst>
          </p:cNvPr>
          <p:cNvSpPr>
            <a:spLocks noGrp="1"/>
          </p:cNvSpPr>
          <p:nvPr>
            <p:ph type="ctrTitle"/>
          </p:nvPr>
        </p:nvSpPr>
        <p:spPr/>
        <p:txBody>
          <a:bodyPr/>
          <a:lstStyle/>
          <a:p>
            <a:r>
              <a:rPr lang="en-US" dirty="0"/>
              <a:t>Jigsaw reading activity </a:t>
            </a:r>
          </a:p>
        </p:txBody>
      </p:sp>
      <p:sp>
        <p:nvSpPr>
          <p:cNvPr id="3" name="Text Placeholder 2">
            <a:extLst>
              <a:ext uri="{FF2B5EF4-FFF2-40B4-BE49-F238E27FC236}">
                <a16:creationId xmlns:a16="http://schemas.microsoft.com/office/drawing/2014/main" id="{BC686A0C-B6AC-307E-DE84-ACBDAB84A773}"/>
              </a:ext>
            </a:extLst>
          </p:cNvPr>
          <p:cNvSpPr>
            <a:spLocks noGrp="1"/>
          </p:cNvSpPr>
          <p:nvPr>
            <p:ph type="body" sz="quarter" idx="12"/>
          </p:nvPr>
        </p:nvSpPr>
        <p:spPr/>
        <p:txBody>
          <a:bodyPr/>
          <a:lstStyle/>
          <a:p>
            <a:r>
              <a:rPr lang="en-US" dirty="0"/>
              <a:t>Today we are reading a WHO factsheet that you need to use to complete Assessment 1.</a:t>
            </a:r>
          </a:p>
          <a:p>
            <a:endParaRPr lang="en-US" dirty="0"/>
          </a:p>
          <a:p>
            <a:r>
              <a:rPr lang="en-US" dirty="0"/>
              <a:t>Would you trust this as a source of evidence? Why or why not?</a:t>
            </a:r>
          </a:p>
          <a:p>
            <a:pPr marL="732570" indent="-342900">
              <a:buFont typeface="Arial" panose="020B0604020202020204" pitchFamily="34" charset="0"/>
              <a:buChar char="•"/>
            </a:pPr>
            <a:endParaRPr lang="en-US" dirty="0"/>
          </a:p>
          <a:p>
            <a:r>
              <a:rPr lang="en-US" dirty="0"/>
              <a:t>In groups you are going to read a section of the factsheet and then share it with other students</a:t>
            </a:r>
          </a:p>
        </p:txBody>
      </p:sp>
      <p:sp>
        <p:nvSpPr>
          <p:cNvPr id="5" name="Slide Number Placeholder 4">
            <a:extLst>
              <a:ext uri="{FF2B5EF4-FFF2-40B4-BE49-F238E27FC236}">
                <a16:creationId xmlns:a16="http://schemas.microsoft.com/office/drawing/2014/main" id="{5CAA0C80-A9AB-BDFC-C062-0CA09666B675}"/>
              </a:ext>
            </a:extLst>
          </p:cNvPr>
          <p:cNvSpPr>
            <a:spLocks noGrp="1"/>
          </p:cNvSpPr>
          <p:nvPr>
            <p:ph type="sldNum" sz="quarter" idx="4"/>
          </p:nvPr>
        </p:nvSpPr>
        <p:spPr/>
        <p:txBody>
          <a:bodyPr/>
          <a:lstStyle/>
          <a:p>
            <a:fld id="{E32CA18A-09E8-B346-9D1F-8EB2C340C7E4}" type="slidenum">
              <a:rPr lang="en-US" smtClean="0"/>
              <a:pPr/>
              <a:t>7</a:t>
            </a:fld>
            <a:endParaRPr lang="en-US" dirty="0"/>
          </a:p>
        </p:txBody>
      </p:sp>
    </p:spTree>
    <p:extLst>
      <p:ext uri="{BB962C8B-B14F-4D97-AF65-F5344CB8AC3E}">
        <p14:creationId xmlns:p14="http://schemas.microsoft.com/office/powerpoint/2010/main" val="2039364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8A08-A524-F32B-1C61-6A74C6744F81}"/>
              </a:ext>
            </a:extLst>
          </p:cNvPr>
          <p:cNvSpPr>
            <a:spLocks noGrp="1"/>
          </p:cNvSpPr>
          <p:nvPr>
            <p:ph type="ctrTitle"/>
          </p:nvPr>
        </p:nvSpPr>
        <p:spPr>
          <a:xfrm>
            <a:off x="1074021" y="1237130"/>
            <a:ext cx="11763438" cy="914400"/>
          </a:xfrm>
        </p:spPr>
        <p:txBody>
          <a:bodyPr/>
          <a:lstStyle/>
          <a:p>
            <a:r>
              <a:rPr lang="en-US" dirty="0"/>
              <a:t>Do the jigsaw reading activity </a:t>
            </a:r>
          </a:p>
        </p:txBody>
      </p:sp>
      <p:sp>
        <p:nvSpPr>
          <p:cNvPr id="3" name="Text Placeholder 2">
            <a:extLst>
              <a:ext uri="{FF2B5EF4-FFF2-40B4-BE49-F238E27FC236}">
                <a16:creationId xmlns:a16="http://schemas.microsoft.com/office/drawing/2014/main" id="{DC986784-64F4-0F8B-383F-2A7E8DF2BD8E}"/>
              </a:ext>
            </a:extLst>
          </p:cNvPr>
          <p:cNvSpPr>
            <a:spLocks noGrp="1"/>
          </p:cNvSpPr>
          <p:nvPr>
            <p:ph type="body" sz="quarter" idx="12"/>
          </p:nvPr>
        </p:nvSpPr>
        <p:spPr>
          <a:xfrm>
            <a:off x="704689" y="2420471"/>
            <a:ext cx="12485806" cy="7440705"/>
          </a:xfrm>
        </p:spPr>
        <p:txBody>
          <a:bodyPr/>
          <a:lstStyle/>
          <a:p>
            <a:r>
              <a:rPr lang="en-AU" sz="2800" dirty="0">
                <a:effectLst/>
                <a:latin typeface="Calibri" panose="020F0502020204030204" pitchFamily="34" charset="0"/>
                <a:ea typeface="Calibri" panose="020F0502020204030204" pitchFamily="34" charset="0"/>
                <a:cs typeface="Times New Roman" panose="02020603050405020304" pitchFamily="18" charset="0"/>
              </a:rPr>
              <a:t>Make four groups</a:t>
            </a:r>
          </a:p>
          <a:p>
            <a:r>
              <a:rPr lang="en-AU" sz="2800" dirty="0">
                <a:effectLst/>
                <a:latin typeface="Calibri" panose="020F0502020204030204" pitchFamily="34" charset="0"/>
                <a:ea typeface="Calibri" panose="020F0502020204030204" pitchFamily="34" charset="0"/>
                <a:cs typeface="Times New Roman" panose="02020603050405020304" pitchFamily="18" charset="0"/>
              </a:rPr>
              <a:t>Each group will read a different section of the WHO fact sheet on diarrhoeal diseases. </a:t>
            </a:r>
          </a:p>
          <a:p>
            <a:r>
              <a:rPr lang="en-AU" sz="2800" dirty="0">
                <a:effectLst/>
                <a:latin typeface="Calibri" panose="020F0502020204030204" pitchFamily="34" charset="0"/>
                <a:ea typeface="Calibri" panose="020F0502020204030204" pitchFamily="34" charset="0"/>
                <a:cs typeface="Times New Roman" panose="02020603050405020304" pitchFamily="18" charset="0"/>
              </a:rPr>
              <a:t>Group 1: Key facts: </a:t>
            </a:r>
          </a:p>
          <a:p>
            <a:r>
              <a:rPr lang="en-AU" sz="2800" dirty="0">
                <a:effectLst/>
                <a:latin typeface="Calibri" panose="020F0502020204030204" pitchFamily="34" charset="0"/>
                <a:ea typeface="Calibri" panose="020F0502020204030204" pitchFamily="34" charset="0"/>
                <a:cs typeface="Times New Roman" panose="02020603050405020304" pitchFamily="18" charset="0"/>
              </a:rPr>
              <a:t>Group 2 scope of diarrhoeal disease; and dehydration</a:t>
            </a:r>
          </a:p>
          <a:p>
            <a:r>
              <a:rPr lang="en-AU" sz="2800" dirty="0">
                <a:effectLst/>
                <a:latin typeface="Calibri" panose="020F0502020204030204" pitchFamily="34" charset="0"/>
                <a:ea typeface="Calibri" panose="020F0502020204030204" pitchFamily="34" charset="0"/>
                <a:cs typeface="Times New Roman" panose="02020603050405020304" pitchFamily="18" charset="0"/>
              </a:rPr>
              <a:t>Group 3: Causes</a:t>
            </a:r>
          </a:p>
          <a:p>
            <a:r>
              <a:rPr lang="en-AU" sz="2800" dirty="0">
                <a:effectLst/>
                <a:latin typeface="Calibri" panose="020F0502020204030204" pitchFamily="34" charset="0"/>
                <a:ea typeface="Calibri" panose="020F0502020204030204" pitchFamily="34" charset="0"/>
                <a:cs typeface="Times New Roman" panose="02020603050405020304" pitchFamily="18" charset="0"/>
              </a:rPr>
              <a:t>Group 4 Prevention and treatment</a:t>
            </a:r>
          </a:p>
          <a:p>
            <a:r>
              <a:rPr lang="en-AU" sz="2800" b="1" dirty="0">
                <a:latin typeface="Calibri" panose="020F0502020204030204" pitchFamily="34" charset="0"/>
                <a:ea typeface="Calibri" panose="020F0502020204030204" pitchFamily="34" charset="0"/>
                <a:cs typeface="Times New Roman" panose="02020603050405020304" pitchFamily="18" charset="0"/>
              </a:rPr>
              <a:t>Step 1</a:t>
            </a:r>
            <a:endParaRPr lang="en-AU" sz="2800" b="1" dirty="0">
              <a:effectLst/>
              <a:latin typeface="Calibri" panose="020F0502020204030204" pitchFamily="34" charset="0"/>
              <a:ea typeface="Calibri" panose="020F0502020204030204" pitchFamily="34" charset="0"/>
              <a:cs typeface="Times New Roman" panose="02020603050405020304" pitchFamily="18" charset="0"/>
            </a:endParaRPr>
          </a:p>
          <a:p>
            <a:r>
              <a:rPr lang="en-AU" sz="2800" dirty="0">
                <a:effectLst/>
                <a:latin typeface="Calibri" panose="020F0502020204030204" pitchFamily="34" charset="0"/>
                <a:ea typeface="Calibri" panose="020F0502020204030204" pitchFamily="34" charset="0"/>
                <a:cs typeface="Times New Roman" panose="02020603050405020304" pitchFamily="18" charset="0"/>
              </a:rPr>
              <a:t>In your  groups,  read and make sure you understand your section of the fact sheet so that you can explain what you have read to somebody else who has not read that section. You can talk to other students in your group to help each other. </a:t>
            </a:r>
          </a:p>
          <a:p>
            <a:endParaRPr lang="en-US" dirty="0"/>
          </a:p>
        </p:txBody>
      </p:sp>
      <p:sp>
        <p:nvSpPr>
          <p:cNvPr id="4" name="Footer Placeholder 3">
            <a:extLst>
              <a:ext uri="{FF2B5EF4-FFF2-40B4-BE49-F238E27FC236}">
                <a16:creationId xmlns:a16="http://schemas.microsoft.com/office/drawing/2014/main" id="{C0CBF755-6BF9-C36A-604D-3061AAD3D599}"/>
              </a:ext>
            </a:extLst>
          </p:cNvPr>
          <p:cNvSpPr>
            <a:spLocks noGrp="1"/>
          </p:cNvSpPr>
          <p:nvPr>
            <p:ph type="ftr" sz="quarter" idx="3"/>
          </p:nvPr>
        </p:nvSpPr>
        <p:spPr/>
        <p:txBody>
          <a:bodyPr/>
          <a:lstStyle/>
          <a:p>
            <a:endParaRPr lang="en-US" dirty="0"/>
          </a:p>
        </p:txBody>
      </p:sp>
      <p:sp>
        <p:nvSpPr>
          <p:cNvPr id="5" name="Slide Number Placeholder 4">
            <a:extLst>
              <a:ext uri="{FF2B5EF4-FFF2-40B4-BE49-F238E27FC236}">
                <a16:creationId xmlns:a16="http://schemas.microsoft.com/office/drawing/2014/main" id="{92DA453D-4E11-81C2-D7E6-543AFB501DFF}"/>
              </a:ext>
            </a:extLst>
          </p:cNvPr>
          <p:cNvSpPr>
            <a:spLocks noGrp="1"/>
          </p:cNvSpPr>
          <p:nvPr>
            <p:ph type="sldNum" sz="quarter" idx="4"/>
          </p:nvPr>
        </p:nvSpPr>
        <p:spPr/>
        <p:txBody>
          <a:bodyPr/>
          <a:lstStyle/>
          <a:p>
            <a:fld id="{E32CA18A-09E8-B346-9D1F-8EB2C340C7E4}" type="slidenum">
              <a:rPr lang="en-US" smtClean="0"/>
              <a:pPr/>
              <a:t>8</a:t>
            </a:fld>
            <a:endParaRPr lang="en-US" dirty="0"/>
          </a:p>
        </p:txBody>
      </p:sp>
    </p:spTree>
    <p:extLst>
      <p:ext uri="{BB962C8B-B14F-4D97-AF65-F5344CB8AC3E}">
        <p14:creationId xmlns:p14="http://schemas.microsoft.com/office/powerpoint/2010/main" val="17896341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09775-5086-9A91-987D-2F78DB639DC2}"/>
              </a:ext>
            </a:extLst>
          </p:cNvPr>
          <p:cNvSpPr>
            <a:spLocks noGrp="1"/>
          </p:cNvSpPr>
          <p:nvPr>
            <p:ph type="ctrTitle"/>
          </p:nvPr>
        </p:nvSpPr>
        <p:spPr>
          <a:xfrm>
            <a:off x="1074021" y="1326776"/>
            <a:ext cx="5969764" cy="770965"/>
          </a:xfrm>
        </p:spPr>
        <p:txBody>
          <a:bodyPr/>
          <a:lstStyle/>
          <a:p>
            <a:r>
              <a:rPr lang="en-US" dirty="0"/>
              <a:t>Jigsaw reading: Step 2</a:t>
            </a:r>
          </a:p>
        </p:txBody>
      </p:sp>
      <p:sp>
        <p:nvSpPr>
          <p:cNvPr id="3" name="Text Placeholder 2">
            <a:extLst>
              <a:ext uri="{FF2B5EF4-FFF2-40B4-BE49-F238E27FC236}">
                <a16:creationId xmlns:a16="http://schemas.microsoft.com/office/drawing/2014/main" id="{6EA269BB-0E3F-DBD5-6F67-E44B944F5F4F}"/>
              </a:ext>
            </a:extLst>
          </p:cNvPr>
          <p:cNvSpPr>
            <a:spLocks noGrp="1"/>
          </p:cNvSpPr>
          <p:nvPr>
            <p:ph type="body" sz="quarter" idx="12"/>
          </p:nvPr>
        </p:nvSpPr>
        <p:spPr>
          <a:xfrm>
            <a:off x="215153" y="2347555"/>
            <a:ext cx="12975342" cy="7728773"/>
          </a:xfrm>
        </p:spPr>
        <p:txBody>
          <a:bodyPr/>
          <a:lstStyle/>
          <a:p>
            <a:r>
              <a:rPr lang="en-AU" sz="2800" dirty="0">
                <a:effectLst/>
                <a:latin typeface="Calibri" panose="020F0502020204030204" pitchFamily="34" charset="0"/>
                <a:ea typeface="Calibri" panose="020F0502020204030204" pitchFamily="34" charset="0"/>
                <a:cs typeface="Times New Roman" panose="02020603050405020304" pitchFamily="18" charset="0"/>
              </a:rPr>
              <a:t>Make a new group</a:t>
            </a:r>
          </a:p>
          <a:p>
            <a:r>
              <a:rPr lang="en-AU" sz="2800" dirty="0">
                <a:latin typeface="Calibri" panose="020F0502020204030204" pitchFamily="34" charset="0"/>
                <a:ea typeface="Calibri" panose="020F0502020204030204" pitchFamily="34" charset="0"/>
                <a:cs typeface="Times New Roman" panose="02020603050405020304" pitchFamily="18" charset="0"/>
              </a:rPr>
              <a:t>In your new group there should be four people who have read different sections of the WHO factsheet (so from the previous step, a group 1, 2, 3, and 4 member)</a:t>
            </a:r>
          </a:p>
          <a:p>
            <a:r>
              <a:rPr lang="en-AU" sz="2800" dirty="0">
                <a:latin typeface="Calibri" panose="020F0502020204030204" pitchFamily="34" charset="0"/>
                <a:ea typeface="Calibri" panose="020F0502020204030204" pitchFamily="34" charset="0"/>
                <a:cs typeface="Times New Roman" panose="02020603050405020304" pitchFamily="18" charset="0"/>
              </a:rPr>
              <a:t>E</a:t>
            </a:r>
            <a:r>
              <a:rPr lang="en-AU" sz="2800" dirty="0">
                <a:effectLst/>
                <a:latin typeface="Calibri" panose="020F0502020204030204" pitchFamily="34" charset="0"/>
                <a:ea typeface="Calibri" panose="020F0502020204030204" pitchFamily="34" charset="0"/>
                <a:cs typeface="Times New Roman" panose="02020603050405020304" pitchFamily="18" charset="0"/>
              </a:rPr>
              <a:t>ach student is to  explain what you  have read to the other students in your group. </a:t>
            </a:r>
          </a:p>
          <a:p>
            <a:r>
              <a:rPr lang="en-AU" sz="2800" dirty="0">
                <a:latin typeface="Calibri" panose="020F0502020204030204" pitchFamily="34" charset="0"/>
                <a:cs typeface="Times New Roman" panose="02020603050405020304" pitchFamily="18" charset="0"/>
              </a:rPr>
              <a:t>By the end of the activity, you should know the answers to these questions:</a:t>
            </a:r>
          </a:p>
          <a:p>
            <a:pPr marL="732570" indent="-342900">
              <a:buFont typeface="Arial" panose="020B0604020202020204" pitchFamily="34" charset="0"/>
              <a:buChar char="•"/>
            </a:pPr>
            <a:r>
              <a:rPr lang="en-AU" sz="2800" dirty="0">
                <a:effectLst/>
                <a:latin typeface="Calibri" panose="020F0502020204030204" pitchFamily="34" charset="0"/>
                <a:ea typeface="Calibri" panose="020F0502020204030204" pitchFamily="34" charset="0"/>
                <a:cs typeface="Times New Roman" panose="02020603050405020304" pitchFamily="18" charset="0"/>
              </a:rPr>
              <a:t>What is diarrhoeal disease?</a:t>
            </a:r>
          </a:p>
          <a:p>
            <a:pPr marL="732570" indent="-342900">
              <a:buFont typeface="Arial" panose="020B0604020202020204" pitchFamily="34" charset="0"/>
              <a:buChar char="•"/>
            </a:pPr>
            <a:r>
              <a:rPr lang="en-AU" sz="2800" dirty="0">
                <a:effectLst/>
                <a:latin typeface="Calibri" panose="020F0502020204030204" pitchFamily="34" charset="0"/>
                <a:ea typeface="Calibri" panose="020F0502020204030204" pitchFamily="34" charset="0"/>
                <a:cs typeface="Times New Roman" panose="02020603050405020304" pitchFamily="18" charset="0"/>
              </a:rPr>
              <a:t>Why is it a problem for children?</a:t>
            </a:r>
          </a:p>
          <a:p>
            <a:pPr marL="732570" indent="-342900">
              <a:buFont typeface="Arial" panose="020B0604020202020204" pitchFamily="34" charset="0"/>
              <a:buChar char="•"/>
            </a:pPr>
            <a:r>
              <a:rPr lang="en-AU" sz="2800" dirty="0">
                <a:effectLst/>
                <a:latin typeface="Calibri" panose="020F0502020204030204" pitchFamily="34" charset="0"/>
                <a:ea typeface="Calibri" panose="020F0502020204030204" pitchFamily="34" charset="0"/>
                <a:cs typeface="Times New Roman" panose="02020603050405020304" pitchFamily="18" charset="0"/>
              </a:rPr>
              <a:t>What are the main causes of diarrhoeal disease?</a:t>
            </a:r>
          </a:p>
          <a:p>
            <a:pPr marL="732570" indent="-342900">
              <a:buFont typeface="Arial" panose="020B0604020202020204" pitchFamily="34" charset="0"/>
              <a:buChar char="•"/>
            </a:pPr>
            <a:r>
              <a:rPr lang="en-AU" sz="2800" dirty="0">
                <a:effectLst/>
                <a:latin typeface="Calibri" panose="020F0502020204030204" pitchFamily="34" charset="0"/>
                <a:ea typeface="Calibri" panose="020F0502020204030204" pitchFamily="34" charset="0"/>
                <a:cs typeface="Times New Roman" panose="02020603050405020304" pitchFamily="18" charset="0"/>
              </a:rPr>
              <a:t>What are ways of treating diarrhoeal disease? </a:t>
            </a:r>
          </a:p>
          <a:p>
            <a:pPr marL="732570" indent="-342900">
              <a:buFont typeface="Arial" panose="020B0604020202020204" pitchFamily="34" charset="0"/>
              <a:buChar char="•"/>
            </a:pPr>
            <a:r>
              <a:rPr lang="en-AU" sz="2800" dirty="0">
                <a:effectLst/>
                <a:latin typeface="Calibri" panose="020F0502020204030204" pitchFamily="34" charset="0"/>
                <a:ea typeface="Calibri" panose="020F0502020204030204" pitchFamily="34" charset="0"/>
                <a:cs typeface="Times New Roman" panose="02020603050405020304" pitchFamily="18" charset="0"/>
              </a:rPr>
              <a:t>What are ways of preventing diarrhoea disease?</a:t>
            </a:r>
          </a:p>
          <a:p>
            <a:endParaRPr lang="en-AU" sz="1800" dirty="0">
              <a:latin typeface="Calibri" panose="020F0502020204030204" pitchFamily="34" charset="0"/>
              <a:cs typeface="Times New Roman" panose="02020603050405020304" pitchFamily="18" charset="0"/>
            </a:endParaRPr>
          </a:p>
          <a:p>
            <a:endParaRPr lang="en-US" dirty="0"/>
          </a:p>
        </p:txBody>
      </p:sp>
      <p:sp>
        <p:nvSpPr>
          <p:cNvPr id="4" name="Footer Placeholder 3">
            <a:extLst>
              <a:ext uri="{FF2B5EF4-FFF2-40B4-BE49-F238E27FC236}">
                <a16:creationId xmlns:a16="http://schemas.microsoft.com/office/drawing/2014/main" id="{793C2798-F0E7-A62A-FB26-491B501DDBF1}"/>
              </a:ext>
            </a:extLst>
          </p:cNvPr>
          <p:cNvSpPr>
            <a:spLocks noGrp="1"/>
          </p:cNvSpPr>
          <p:nvPr>
            <p:ph type="ftr" sz="quarter" idx="3"/>
          </p:nvPr>
        </p:nvSpPr>
        <p:spPr/>
        <p:txBody>
          <a:bodyPr/>
          <a:lstStyle/>
          <a:p>
            <a:endParaRPr lang="en-US" dirty="0"/>
          </a:p>
        </p:txBody>
      </p:sp>
      <p:sp>
        <p:nvSpPr>
          <p:cNvPr id="5" name="Slide Number Placeholder 4">
            <a:extLst>
              <a:ext uri="{FF2B5EF4-FFF2-40B4-BE49-F238E27FC236}">
                <a16:creationId xmlns:a16="http://schemas.microsoft.com/office/drawing/2014/main" id="{45FA8379-09F2-437D-5D0B-A939BD9DBDEA}"/>
              </a:ext>
            </a:extLst>
          </p:cNvPr>
          <p:cNvSpPr>
            <a:spLocks noGrp="1"/>
          </p:cNvSpPr>
          <p:nvPr>
            <p:ph type="sldNum" sz="quarter" idx="4"/>
          </p:nvPr>
        </p:nvSpPr>
        <p:spPr/>
        <p:txBody>
          <a:bodyPr/>
          <a:lstStyle/>
          <a:p>
            <a:fld id="{E32CA18A-09E8-B346-9D1F-8EB2C340C7E4}" type="slidenum">
              <a:rPr lang="en-US" smtClean="0"/>
              <a:pPr/>
              <a:t>9</a:t>
            </a:fld>
            <a:endParaRPr lang="en-US" dirty="0"/>
          </a:p>
        </p:txBody>
      </p:sp>
    </p:spTree>
    <p:extLst>
      <p:ext uri="{BB962C8B-B14F-4D97-AF65-F5344CB8AC3E}">
        <p14:creationId xmlns:p14="http://schemas.microsoft.com/office/powerpoint/2010/main" val="718196501"/>
      </p:ext>
    </p:extLst>
  </p:cSld>
  <p:clrMapOvr>
    <a:masterClrMapping/>
  </p:clrMapOvr>
</p:sld>
</file>

<file path=ppt/theme/theme1.xml><?xml version="1.0" encoding="utf-8"?>
<a:theme xmlns:a="http://schemas.openxmlformats.org/drawingml/2006/main" name="Office Theme">
  <a:themeElements>
    <a:clrScheme name="211">
      <a:dk1>
        <a:srgbClr val="000000"/>
      </a:dk1>
      <a:lt1>
        <a:srgbClr val="FFFFFF"/>
      </a:lt1>
      <a:dk2>
        <a:srgbClr val="323232"/>
      </a:dk2>
      <a:lt2>
        <a:srgbClr val="B2B2B2"/>
      </a:lt2>
      <a:accent1>
        <a:srgbClr val="0F4BEB"/>
      </a:accent1>
      <a:accent2>
        <a:srgbClr val="FF2305"/>
      </a:accent2>
      <a:accent3>
        <a:srgbClr val="000000"/>
      </a:accent3>
      <a:accent4>
        <a:srgbClr val="FAF528"/>
      </a:accent4>
      <a:accent5>
        <a:srgbClr val="09D369"/>
      </a:accent5>
      <a:accent6>
        <a:srgbClr val="FF9600"/>
      </a:accent6>
      <a:hlink>
        <a:srgbClr val="00B7E0"/>
      </a:hlink>
      <a:folHlink>
        <a:srgbClr val="00B7E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CDADBEFC9202642BD3FB36F46250A7F" ma:contentTypeVersion="2" ma:contentTypeDescription="Create a new document." ma:contentTypeScope="" ma:versionID="dcf5da4c85983cc8d5f52c244748ed06">
  <xsd:schema xmlns:xsd="http://www.w3.org/2001/XMLSchema" xmlns:xs="http://www.w3.org/2001/XMLSchema" xmlns:p="http://schemas.microsoft.com/office/2006/metadata/properties" xmlns:ns2="58f25f10-3267-492b-9cbd-c636f034eb44" targetNamespace="http://schemas.microsoft.com/office/2006/metadata/properties" ma:root="true" ma:fieldsID="9b6d16e2ba340c715083f2d12844134a" ns2:_="">
    <xsd:import namespace="58f25f10-3267-492b-9cbd-c636f034eb4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8f25f10-3267-492b-9cbd-c636f034eb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DA9F3AA-710C-4EDF-BB2A-E9FB03CAD0DD}">
  <ds:schemaRefs>
    <ds:schemaRef ds:uri="http://schemas.openxmlformats.org/package/2006/metadata/core-properties"/>
    <ds:schemaRef ds:uri="http://schemas.microsoft.com/office/2006/documentManagement/types"/>
    <ds:schemaRef ds:uri="58f25f10-3267-492b-9cbd-c636f034eb44"/>
    <ds:schemaRef ds:uri="http://purl.org/dc/dcmitype/"/>
    <ds:schemaRef ds:uri="http://purl.org/dc/elements/1.1/"/>
    <ds:schemaRef ds:uri="http://www.w3.org/XML/1998/namespace"/>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E6D99DFE-8EE7-4A96-8098-1B585BC36050}">
  <ds:schemaRefs>
    <ds:schemaRef ds:uri="http://schemas.microsoft.com/sharepoint/v3/contenttype/forms"/>
  </ds:schemaRefs>
</ds:datastoreItem>
</file>

<file path=customXml/itemProps3.xml><?xml version="1.0" encoding="utf-8"?>
<ds:datastoreItem xmlns:ds="http://schemas.openxmlformats.org/officeDocument/2006/customXml" ds:itemID="{AFC34E2F-78E9-454C-B19D-B9DEDF7E7C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8f25f10-3267-492b-9cbd-c636f034eb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4828</TotalTime>
  <Words>864</Words>
  <Application>Microsoft Macintosh PowerPoint</Application>
  <PresentationFormat>Custom</PresentationFormat>
  <Paragraphs>112</Paragraphs>
  <Slides>16</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.AppleSystemUIFont</vt:lpstr>
      <vt:lpstr>Arial</vt:lpstr>
      <vt:lpstr>Calibri</vt:lpstr>
      <vt:lpstr>Wingdings</vt:lpstr>
      <vt:lpstr>Office Theme</vt:lpstr>
      <vt:lpstr>Reading effectively </vt:lpstr>
      <vt:lpstr>What do you usually read and how often do you read?</vt:lpstr>
      <vt:lpstr>Reading for evidence: being a critical reader</vt:lpstr>
      <vt:lpstr>What counts as good evidence for my studies and as a professional</vt:lpstr>
      <vt:lpstr>What about …?</vt:lpstr>
      <vt:lpstr>You need to know</vt:lpstr>
      <vt:lpstr>Jigsaw reading activity </vt:lpstr>
      <vt:lpstr>Do the jigsaw reading activity </vt:lpstr>
      <vt:lpstr>Jigsaw reading: Step 2</vt:lpstr>
      <vt:lpstr>In class or after class</vt:lpstr>
      <vt:lpstr>The key learning points from today</vt:lpstr>
      <vt:lpstr>You need a clear purpose for reading</vt:lpstr>
      <vt:lpstr>You can use different reading strategies to help you read effectively</vt:lpstr>
      <vt:lpstr>PowerPoint Presentation</vt:lpstr>
      <vt:lpstr>Talking about what you have read with another student</vt:lpstr>
      <vt:lpstr>Practise these reading strategies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 Russell</dc:creator>
  <cp:lastModifiedBy>Caroline Havery</cp:lastModifiedBy>
  <cp:revision>306</cp:revision>
  <cp:lastPrinted>2019-03-21T22:44:17Z</cp:lastPrinted>
  <dcterms:created xsi:type="dcterms:W3CDTF">2017-04-11T01:31:42Z</dcterms:created>
  <dcterms:modified xsi:type="dcterms:W3CDTF">2023-08-31T04:50:47Z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0x0101006CDADBEFC9202642BD3FB36F46250A7F</vt:lpwstr>
  </property>
  <property fmtid="{D5CDD505-2E9C-101B-9397-08002B2CF9AE}" pid="3" name="MSIP_Label_51a6c3db-1667-4f49-995a-8b9973972958_Enabled">
    <vt:lpwstr>true</vt:lpwstr>
  </property>
  <property fmtid="{D5CDD505-2E9C-101B-9397-08002B2CF9AE}" pid="4" name="MSIP_Label_51a6c3db-1667-4f49-995a-8b9973972958_SetDate">
    <vt:lpwstr>2021-03-18T23:50:05Z</vt:lpwstr>
  </property>
  <property fmtid="{D5CDD505-2E9C-101B-9397-08002B2CF9AE}" pid="5" name="MSIP_Label_51a6c3db-1667-4f49-995a-8b9973972958_Method">
    <vt:lpwstr>Privileged</vt:lpwstr>
  </property>
  <property fmtid="{D5CDD505-2E9C-101B-9397-08002B2CF9AE}" pid="6" name="MSIP_Label_51a6c3db-1667-4f49-995a-8b9973972958_Name">
    <vt:lpwstr>UTS-Internal</vt:lpwstr>
  </property>
  <property fmtid="{D5CDD505-2E9C-101B-9397-08002B2CF9AE}" pid="7" name="MSIP_Label_51a6c3db-1667-4f49-995a-8b9973972958_SiteId">
    <vt:lpwstr>e8911c26-cf9f-4a9c-878e-527807be8791</vt:lpwstr>
  </property>
  <property fmtid="{D5CDD505-2E9C-101B-9397-08002B2CF9AE}" pid="8" name="MSIP_Label_51a6c3db-1667-4f49-995a-8b9973972958_ActionId">
    <vt:lpwstr>b07d878e-5d40-4be8-ae22-a0f849b4c52e</vt:lpwstr>
  </property>
  <property fmtid="{D5CDD505-2E9C-101B-9397-08002B2CF9AE}" pid="9" name="MSIP_Label_51a6c3db-1667-4f49-995a-8b9973972958_ContentBits">
    <vt:lpwstr>0</vt:lpwstr>
  </property>
</Properties>
</file>