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91591A-7CC9-2747-89CC-D1979B84291D}" type="datetimeFigureOut">
              <a:rPr lang="en-US" smtClean="0"/>
              <a:t>8/30/23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21F0BA-2E04-BA4B-ABDA-5C6F8C3DA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507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21F0BA-2E04-BA4B-ABDA-5C6F8C3DABA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135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1C0E9-6F2D-D943-E143-39DB44F34F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4BE6AE-B70E-EE8F-5F62-97A52C80EF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FE2CF-8BB7-9710-4ECB-A3A3FF789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B4510-FC70-6940-8182-6804D8FF4268}" type="datetimeFigureOut">
              <a:rPr lang="en-US" smtClean="0"/>
              <a:t>8/30/23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F2E90-30DF-D13A-20D1-46A096C38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9AA844-EF90-FB82-0E83-1CE5A1587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FD9D-1BD3-5B48-9E01-AA5F4757B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967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986D8-268E-09BD-C3E9-86F29B913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260007-66B4-47C6-BCDF-7D365BBEE8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FBB22-7D32-DD9A-B442-3A82EA594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B4510-FC70-6940-8182-6804D8FF4268}" type="datetimeFigureOut">
              <a:rPr lang="en-US" smtClean="0"/>
              <a:t>8/30/23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350EA3-0ADB-B3D9-9FF2-FEE40C15D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9E3737-2C52-3067-81B5-CBEE10941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FD9D-1BD3-5B48-9E01-AA5F4757B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112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DD5353-40D0-C3C6-1B44-EEB0360064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7D3A0D-4972-2BAB-FE24-CEAA3BAF52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FEEFD-38A4-195F-46F8-A9ED78749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B4510-FC70-6940-8182-6804D8FF4268}" type="datetimeFigureOut">
              <a:rPr lang="en-US" smtClean="0"/>
              <a:t>8/30/23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8E32A0-5D5A-2977-30B8-9D76ECE23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722B7-F166-5C44-755A-787D8FF6D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FD9D-1BD3-5B48-9E01-AA5F4757B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892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DC6AE-ECF7-FD81-63C6-AB2ECDEDE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47669-57DA-1B83-F85A-FF9F452EA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1B8D28-4994-72FC-D47C-AFF61CB59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B4510-FC70-6940-8182-6804D8FF4268}" type="datetimeFigureOut">
              <a:rPr lang="en-US" smtClean="0"/>
              <a:t>8/30/23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8D030-AA21-2250-6F28-DC2D416D1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933D2-1EAA-FA41-0722-D1CEB19FF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FD9D-1BD3-5B48-9E01-AA5F4757B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845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71589-8F7D-E058-A1BC-17687CA9D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256AAD-3BB5-4929-12C4-1B87E81DC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BE6F2-D322-F7BE-3ABA-9975E5480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B4510-FC70-6940-8182-6804D8FF4268}" type="datetimeFigureOut">
              <a:rPr lang="en-US" smtClean="0"/>
              <a:t>8/30/23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9FD828-3E31-5314-0213-C6CEF80BF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1C798-94C1-8994-0E2E-775B712C4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FD9D-1BD3-5B48-9E01-AA5F4757B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50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8FF29-AC44-1CB2-9EF2-0CAA13E41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FBC9D-F3C2-2308-ED59-433D096B97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82A9D0-8E20-07AE-D119-8196B100C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B1083A-EEEB-053B-8DDB-B1DFDAC71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B4510-FC70-6940-8182-6804D8FF4268}" type="datetimeFigureOut">
              <a:rPr lang="en-US" smtClean="0"/>
              <a:t>8/30/23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D28534-FE2C-A4B9-7F35-AB50E8CC7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D8911F-7D76-775E-D1AB-CCCE0C948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FD9D-1BD3-5B48-9E01-AA5F4757B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4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E8C1C-D437-1BA6-23BC-5227D3837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022B8-5E6A-397E-A725-F12DE5996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FA7C9D-3CB9-2338-0ECF-0DF459E25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1EB8A7-9898-EEBA-2321-FA9019EE00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D7C269-1D94-7ABC-A9A9-B622A1DBDE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31D8DF-5C6F-CB18-2272-1BC29C6AC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B4510-FC70-6940-8182-6804D8FF4268}" type="datetimeFigureOut">
              <a:rPr lang="en-US" smtClean="0"/>
              <a:t>8/30/23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EDDF8F-5B27-FFF6-4635-702FB751A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5CDC27-4EA8-6CF6-F45B-FAE4EE376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FD9D-1BD3-5B48-9E01-AA5F4757B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039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BEEF1-3936-6936-BB14-5D7B51C3F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B41859-C845-F76C-CB8C-6269F9CB1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B4510-FC70-6940-8182-6804D8FF4268}" type="datetimeFigureOut">
              <a:rPr lang="en-US" smtClean="0"/>
              <a:t>8/30/23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904846-9751-D441-7FBF-A46A75708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E2C013-30DB-7F04-A7D7-20D4E6EC5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FD9D-1BD3-5B48-9E01-AA5F4757B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667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CA8656-FBB5-0A86-9857-F10C61ED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B4510-FC70-6940-8182-6804D8FF4268}" type="datetimeFigureOut">
              <a:rPr lang="en-US" smtClean="0"/>
              <a:t>8/30/23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2F7008-9C79-8AC5-BC78-A38E70DB4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DDAEF2-8AAF-3979-956C-1E72ADD2A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FD9D-1BD3-5B48-9E01-AA5F4757B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860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126FB-D017-A1AA-2852-821E5FF4A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D1C81-7623-0554-A4C9-496F36353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CEA52F-63E5-7D16-CE70-8B02F2B2B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271A9B-149A-CCD5-161B-EEBBEFDC7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B4510-FC70-6940-8182-6804D8FF4268}" type="datetimeFigureOut">
              <a:rPr lang="en-US" smtClean="0"/>
              <a:t>8/30/23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2DA4F6-C488-BD1D-17FB-D944BA61F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87E056-F959-F39B-F320-D723731C4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FD9D-1BD3-5B48-9E01-AA5F4757B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55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16E86-6F5F-D2EB-7B16-A0B373CE4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43EEFF-1501-B133-BD93-AA47A85C7D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48AFA6-C4D8-71E0-41D7-D8FFCC4A7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9C25FA-EB0C-A7E0-CF80-958C7A190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B4510-FC70-6940-8182-6804D8FF4268}" type="datetimeFigureOut">
              <a:rPr lang="en-US" smtClean="0"/>
              <a:t>8/30/23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4EFC85-7E09-56D4-6E5E-4E502A473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779C67-7AEC-38F7-8C22-84EBE2A4E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FD9D-1BD3-5B48-9E01-AA5F4757B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582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F4D7B3-1300-C25D-3775-078A0290F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3B557D-6F0F-DB0E-F424-33A49CE412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C47D1-5454-283C-74A9-9AACF049B7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B4510-FC70-6940-8182-6804D8FF4268}" type="datetimeFigureOut">
              <a:rPr lang="en-US" smtClean="0"/>
              <a:t>8/30/23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8AE17D-3598-C02E-F58F-73E85ADA25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9B846-CB4A-A25A-0328-BDFAD36A5D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8FD9D-1BD3-5B48-9E01-AA5F4757B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469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F017B-9EF4-1D33-68B3-8ED9F6AD89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Reading: some strategies from the text book ‘The Scholarship of Writing’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B78250-D701-E87E-D416-5AC461CE0E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725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68860-FE14-366A-8874-05494B301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your purpose for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CFDE8-1E98-EC52-093D-2D6959D1F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Before you begin to read, you need to think about why you are reading.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Today, I am going to give you a purpose for reading.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Your purpose is to see if you can learn any new reading strategies from the textbook, ‘The Scholarship of Writing’</a:t>
            </a:r>
          </a:p>
        </p:txBody>
      </p:sp>
    </p:spTree>
    <p:extLst>
      <p:ext uri="{BB962C8B-B14F-4D97-AF65-F5344CB8AC3E}">
        <p14:creationId xmlns:p14="http://schemas.microsoft.com/office/powerpoint/2010/main" val="2605192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502E9-01A6-4B24-2481-D66B32A0F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A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A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AU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Before we begin to read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DE26C-7AC0-DB30-E859-6B7D59C33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 do you think it is important to be a critical reader as a nurse?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206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AE1E6-FF66-2B77-ABBC-47258F4D9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be a critical reader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B2563-BED6-2E64-2381-F8C61E7AC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 a nurse, you want everything you do to be based on evidence.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evidence?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counts as evidence in nursing?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Where do you get your evidence from as a nurse?</a:t>
            </a:r>
          </a:p>
        </p:txBody>
      </p:sp>
    </p:spTree>
    <p:extLst>
      <p:ext uri="{BB962C8B-B14F-4D97-AF65-F5344CB8AC3E}">
        <p14:creationId xmlns:p14="http://schemas.microsoft.com/office/powerpoint/2010/main" val="2973446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EF06F-0C1A-05DE-74CF-FCC6656A6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this subject we are going to read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8EC05-8264-E7D7-E05A-254BBA718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WHO pamphlets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Textbooks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Peer reviewed journal articles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Government statistics and websites </a:t>
            </a:r>
          </a:p>
        </p:txBody>
      </p:sp>
    </p:spTree>
    <p:extLst>
      <p:ext uri="{BB962C8B-B14F-4D97-AF65-F5344CB8AC3E}">
        <p14:creationId xmlns:p14="http://schemas.microsoft.com/office/powerpoint/2010/main" val="3579450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6D578-D44B-833D-E7C4-CE5FE4E71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 Table 2.1 </a:t>
            </a:r>
            <a:br>
              <a:rPr lang="en-A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28EC3-C33A-EE04-63A2-FA5E60C84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of these reading strategies do you already do?</a:t>
            </a:r>
            <a:br>
              <a:rPr lang="en-AU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AU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you think there are any strategies that are missing?</a:t>
            </a:r>
            <a:br>
              <a:rPr lang="en-AU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774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EB783-7640-02DC-43E5-7F7112078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 Figure 2.2</a:t>
            </a:r>
            <a:br>
              <a:rPr lang="en-AU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374E9-5601-42BE-15F8-406EADC87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kind of learning do you think you prefer?</a:t>
            </a:r>
          </a:p>
          <a:p>
            <a:r>
              <a:rPr lang="en-A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Visual</a:t>
            </a:r>
          </a:p>
          <a:p>
            <a:r>
              <a:rPr lang="en-A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Verbal</a:t>
            </a:r>
          </a:p>
          <a:p>
            <a:r>
              <a:rPr lang="en-A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Auditory </a:t>
            </a:r>
          </a:p>
          <a:p>
            <a:r>
              <a:rPr lang="en-AU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Kinesthetic</a:t>
            </a:r>
            <a:endParaRPr lang="en-A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AU" sz="1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you give an example from your studies so far as to why you think like learning in these ways/this way</a:t>
            </a:r>
          </a:p>
          <a:p>
            <a:endParaRPr lang="en-A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180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51376-5CB7-0875-8524-429600B33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 2.16 and 2.17</a:t>
            </a:r>
            <a:br>
              <a:rPr lang="en-AU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039D2-60E9-7F0E-5507-6F423C352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a list of the pre reading strategies you can use before you read a text</a:t>
            </a:r>
          </a:p>
          <a:p>
            <a:r>
              <a:rPr lang="en-A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A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close reading and why do you need to do this kind of reading when you are studying nursing?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535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</Words>
  <Application>Microsoft Macintosh PowerPoint</Application>
  <PresentationFormat>Widescreen</PresentationFormat>
  <Paragraphs>40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Reading: some strategies from the text book ‘The Scholarship of Writing’ </vt:lpstr>
      <vt:lpstr>What is your purpose for reading</vt:lpstr>
      <vt:lpstr>  Before we begin to read</vt:lpstr>
      <vt:lpstr>Why be a critical reader</vt:lpstr>
      <vt:lpstr>In this subject we are going to read</vt:lpstr>
      <vt:lpstr>Read Table 2.1  </vt:lpstr>
      <vt:lpstr>Read Figure 2.2 </vt:lpstr>
      <vt:lpstr>Read 2.16 and 2.17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Reading: some strategies from the text book ‘The Scholarship of Writing’ </dc:title>
  <dc:creator>Caroline Havery</dc:creator>
  <cp:lastModifiedBy>Caroline Havery</cp:lastModifiedBy>
  <cp:revision>1</cp:revision>
  <dcterms:created xsi:type="dcterms:W3CDTF">2023-08-30T05:08:50Z</dcterms:created>
  <dcterms:modified xsi:type="dcterms:W3CDTF">2023-08-30T05:42:36Z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1a6c3db-1667-4f49-995a-8b9973972958_Enabled">
    <vt:lpwstr>true</vt:lpwstr>
  </property>
  <property fmtid="{D5CDD505-2E9C-101B-9397-08002B2CF9AE}" pid="3" name="MSIP_Label_51a6c3db-1667-4f49-995a-8b9973972958_SetDate">
    <vt:lpwstr>2023-08-30T05:42:36Z</vt:lpwstr>
  </property>
  <property fmtid="{D5CDD505-2E9C-101B-9397-08002B2CF9AE}" pid="4" name="MSIP_Label_51a6c3db-1667-4f49-995a-8b9973972958_Method">
    <vt:lpwstr>Standard</vt:lpwstr>
  </property>
  <property fmtid="{D5CDD505-2E9C-101B-9397-08002B2CF9AE}" pid="5" name="MSIP_Label_51a6c3db-1667-4f49-995a-8b9973972958_Name">
    <vt:lpwstr>UTS-Internal</vt:lpwstr>
  </property>
  <property fmtid="{D5CDD505-2E9C-101B-9397-08002B2CF9AE}" pid="6" name="MSIP_Label_51a6c3db-1667-4f49-995a-8b9973972958_SiteId">
    <vt:lpwstr>e8911c26-cf9f-4a9c-878e-527807be8791</vt:lpwstr>
  </property>
  <property fmtid="{D5CDD505-2E9C-101B-9397-08002B2CF9AE}" pid="7" name="MSIP_Label_51a6c3db-1667-4f49-995a-8b9973972958_ActionId">
    <vt:lpwstr>38bd8b15-d3f6-41e9-8aa9-3545fd34c3cd</vt:lpwstr>
  </property>
  <property fmtid="{D5CDD505-2E9C-101B-9397-08002B2CF9AE}" pid="8" name="MSIP_Label_51a6c3db-1667-4f49-995a-8b9973972958_ContentBits">
    <vt:lpwstr>0</vt:lpwstr>
  </property>
</Properties>
</file>