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5" r:id="rId4"/>
  </p:sldMasterIdLst>
  <p:notesMasterIdLst>
    <p:notesMasterId r:id="rId41"/>
  </p:notesMasterIdLst>
  <p:handoutMasterIdLst>
    <p:handoutMasterId r:id="rId42"/>
  </p:handoutMasterIdLst>
  <p:sldIdLst>
    <p:sldId id="257" r:id="rId5"/>
    <p:sldId id="371" r:id="rId6"/>
    <p:sldId id="373" r:id="rId7"/>
    <p:sldId id="374" r:id="rId8"/>
    <p:sldId id="410" r:id="rId9"/>
    <p:sldId id="436" r:id="rId10"/>
    <p:sldId id="412" r:id="rId11"/>
    <p:sldId id="375" r:id="rId12"/>
    <p:sldId id="344" r:id="rId13"/>
    <p:sldId id="320" r:id="rId14"/>
    <p:sldId id="413" r:id="rId15"/>
    <p:sldId id="414" r:id="rId16"/>
    <p:sldId id="425" r:id="rId17"/>
    <p:sldId id="416" r:id="rId18"/>
    <p:sldId id="437" r:id="rId19"/>
    <p:sldId id="415" r:id="rId20"/>
    <p:sldId id="262" r:id="rId21"/>
    <p:sldId id="417" r:id="rId22"/>
    <p:sldId id="418" r:id="rId23"/>
    <p:sldId id="427" r:id="rId24"/>
    <p:sldId id="428" r:id="rId25"/>
    <p:sldId id="429" r:id="rId26"/>
    <p:sldId id="419" r:id="rId27"/>
    <p:sldId id="420" r:id="rId28"/>
    <p:sldId id="423" r:id="rId29"/>
    <p:sldId id="432" r:id="rId30"/>
    <p:sldId id="372" r:id="rId31"/>
    <p:sldId id="327" r:id="rId32"/>
    <p:sldId id="426" r:id="rId33"/>
    <p:sldId id="433" r:id="rId34"/>
    <p:sldId id="434" r:id="rId35"/>
    <p:sldId id="430" r:id="rId36"/>
    <p:sldId id="331" r:id="rId37"/>
    <p:sldId id="324" r:id="rId38"/>
    <p:sldId id="431" r:id="rId39"/>
    <p:sldId id="435" r:id="rId40"/>
  </p:sldIdLst>
  <p:sldSz cx="13931900" cy="10439400"/>
  <p:notesSz cx="6858000" cy="9144000"/>
  <p:defaultTextStyle>
    <a:defPPr>
      <a:defRPr lang="en-US"/>
    </a:defPPr>
    <a:lvl1pPr marL="0" algn="l" defTabSz="1169466" rtl="0" eaLnBrk="1" latinLnBrk="0" hangingPunct="1">
      <a:defRPr sz="2303" kern="1200">
        <a:solidFill>
          <a:schemeClr val="tx1"/>
        </a:solidFill>
        <a:latin typeface="+mn-lt"/>
        <a:ea typeface="+mn-ea"/>
        <a:cs typeface="+mn-cs"/>
      </a:defRPr>
    </a:lvl1pPr>
    <a:lvl2pPr marL="584733" algn="l" defTabSz="1169466" rtl="0" eaLnBrk="1" latinLnBrk="0" hangingPunct="1">
      <a:defRPr sz="2303" kern="1200">
        <a:solidFill>
          <a:schemeClr val="tx1"/>
        </a:solidFill>
        <a:latin typeface="+mn-lt"/>
        <a:ea typeface="+mn-ea"/>
        <a:cs typeface="+mn-cs"/>
      </a:defRPr>
    </a:lvl2pPr>
    <a:lvl3pPr marL="1169466" algn="l" defTabSz="1169466" rtl="0" eaLnBrk="1" latinLnBrk="0" hangingPunct="1">
      <a:defRPr sz="2303" kern="1200">
        <a:solidFill>
          <a:schemeClr val="tx1"/>
        </a:solidFill>
        <a:latin typeface="+mn-lt"/>
        <a:ea typeface="+mn-ea"/>
        <a:cs typeface="+mn-cs"/>
      </a:defRPr>
    </a:lvl3pPr>
    <a:lvl4pPr marL="1754199" algn="l" defTabSz="1169466" rtl="0" eaLnBrk="1" latinLnBrk="0" hangingPunct="1">
      <a:defRPr sz="2303" kern="1200">
        <a:solidFill>
          <a:schemeClr val="tx1"/>
        </a:solidFill>
        <a:latin typeface="+mn-lt"/>
        <a:ea typeface="+mn-ea"/>
        <a:cs typeface="+mn-cs"/>
      </a:defRPr>
    </a:lvl4pPr>
    <a:lvl5pPr marL="2338932" algn="l" defTabSz="1169466" rtl="0" eaLnBrk="1" latinLnBrk="0" hangingPunct="1">
      <a:defRPr sz="2303" kern="1200">
        <a:solidFill>
          <a:schemeClr val="tx1"/>
        </a:solidFill>
        <a:latin typeface="+mn-lt"/>
        <a:ea typeface="+mn-ea"/>
        <a:cs typeface="+mn-cs"/>
      </a:defRPr>
    </a:lvl5pPr>
    <a:lvl6pPr marL="2923665" algn="l" defTabSz="1169466" rtl="0" eaLnBrk="1" latinLnBrk="0" hangingPunct="1">
      <a:defRPr sz="2303" kern="1200">
        <a:solidFill>
          <a:schemeClr val="tx1"/>
        </a:solidFill>
        <a:latin typeface="+mn-lt"/>
        <a:ea typeface="+mn-ea"/>
        <a:cs typeface="+mn-cs"/>
      </a:defRPr>
    </a:lvl6pPr>
    <a:lvl7pPr marL="3508398" algn="l" defTabSz="1169466" rtl="0" eaLnBrk="1" latinLnBrk="0" hangingPunct="1">
      <a:defRPr sz="2303" kern="1200">
        <a:solidFill>
          <a:schemeClr val="tx1"/>
        </a:solidFill>
        <a:latin typeface="+mn-lt"/>
        <a:ea typeface="+mn-ea"/>
        <a:cs typeface="+mn-cs"/>
      </a:defRPr>
    </a:lvl7pPr>
    <a:lvl8pPr marL="4093131" algn="l" defTabSz="1169466" rtl="0" eaLnBrk="1" latinLnBrk="0" hangingPunct="1">
      <a:defRPr sz="2303" kern="1200">
        <a:solidFill>
          <a:schemeClr val="tx1"/>
        </a:solidFill>
        <a:latin typeface="+mn-lt"/>
        <a:ea typeface="+mn-ea"/>
        <a:cs typeface="+mn-cs"/>
      </a:defRPr>
    </a:lvl8pPr>
    <a:lvl9pPr marL="4677864" algn="l" defTabSz="1169466" rtl="0" eaLnBrk="1" latinLnBrk="0" hangingPunct="1">
      <a:defRPr sz="2303"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3B6C456-656A-794B-B49C-A36D6821938C}">
          <p14:sldIdLst/>
        </p14:section>
        <p14:section name="Title Slides" id="{8F2DEF60-2A8A-E44F-AE58-20D42F3B930C}">
          <p14:sldIdLst>
            <p14:sldId id="257"/>
          </p14:sldIdLst>
        </p14:section>
        <p14:section name="Section Slides" id="{12CA85DC-3EAF-0E49-B9A5-3E6639A1F517}">
          <p14:sldIdLst/>
        </p14:section>
        <p14:section name="Content Slides" id="{0A30C7E1-10E2-6F4E-A9CB-6D2E1795D107}">
          <p14:sldIdLst>
            <p14:sldId id="371"/>
            <p14:sldId id="373"/>
            <p14:sldId id="374"/>
            <p14:sldId id="410"/>
            <p14:sldId id="436"/>
            <p14:sldId id="412"/>
            <p14:sldId id="375"/>
            <p14:sldId id="344"/>
            <p14:sldId id="320"/>
            <p14:sldId id="413"/>
            <p14:sldId id="414"/>
            <p14:sldId id="425"/>
            <p14:sldId id="416"/>
            <p14:sldId id="437"/>
            <p14:sldId id="415"/>
            <p14:sldId id="262"/>
            <p14:sldId id="417"/>
            <p14:sldId id="418"/>
            <p14:sldId id="427"/>
            <p14:sldId id="428"/>
            <p14:sldId id="429"/>
            <p14:sldId id="419"/>
            <p14:sldId id="420"/>
            <p14:sldId id="423"/>
            <p14:sldId id="432"/>
            <p14:sldId id="372"/>
            <p14:sldId id="327"/>
            <p14:sldId id="426"/>
            <p14:sldId id="433"/>
            <p14:sldId id="434"/>
            <p14:sldId id="430"/>
            <p14:sldId id="331"/>
            <p14:sldId id="324"/>
            <p14:sldId id="431"/>
            <p14:sldId id="435"/>
          </p14:sldIdLst>
        </p14:section>
        <p14:section name="End Slide" id="{DCF5F398-DC66-E94C-A3B4-7802EEAD1B21}">
          <p14:sldIdLst/>
        </p14:section>
        <p14:section name="Campus Screen Templates" id="{402AC326-4A17-114F-82B7-5372399C0D35}">
          <p14:sldIdLst/>
        </p14:section>
      </p14:sectionLst>
    </p:ext>
    <p:ext uri="{EFAFB233-063F-42B5-8137-9DF3F51BA10A}">
      <p15:sldGuideLst xmlns:p15="http://schemas.microsoft.com/office/powerpoint/2012/main">
        <p15:guide id="1" orient="horz" pos="1133" userDrawn="1">
          <p15:clr>
            <a:srgbClr val="A4A3A4"/>
          </p15:clr>
        </p15:guide>
        <p15:guide id="2" pos="678" userDrawn="1">
          <p15:clr>
            <a:srgbClr val="A4A3A4"/>
          </p15:clr>
        </p15:guide>
        <p15:guide id="3" orient="horz" pos="2277" userDrawn="1">
          <p15:clr>
            <a:srgbClr val="A4A3A4"/>
          </p15:clr>
        </p15:guide>
        <p15:guide id="4" orient="horz" pos="25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803"/>
  </p:normalViewPr>
  <p:slideViewPr>
    <p:cSldViewPr snapToGrid="0" snapToObjects="1">
      <p:cViewPr varScale="1">
        <p:scale>
          <a:sx n="66" d="100"/>
          <a:sy n="66" d="100"/>
        </p:scale>
        <p:origin x="216" y="312"/>
      </p:cViewPr>
      <p:guideLst>
        <p:guide orient="horz" pos="1133"/>
        <p:guide pos="678"/>
        <p:guide orient="horz" pos="2277"/>
        <p:guide orient="horz" pos="256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A223DC-A7EC-A747-8242-28046D577C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0309B8-4502-3947-BFD7-679887ACFD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6DB557-C983-5D42-9AFE-89329A27D6BC}" type="datetimeFigureOut">
              <a:rPr lang="en-US" smtClean="0"/>
              <a:t>8/7/23</a:t>
            </a:fld>
            <a:endParaRPr lang="en-US"/>
          </a:p>
        </p:txBody>
      </p:sp>
      <p:sp>
        <p:nvSpPr>
          <p:cNvPr id="4" name="Footer Placeholder 3">
            <a:extLst>
              <a:ext uri="{FF2B5EF4-FFF2-40B4-BE49-F238E27FC236}">
                <a16:creationId xmlns:a16="http://schemas.microsoft.com/office/drawing/2014/main" id="{C539FEA2-2533-A74D-A490-27B70DEBB7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FAC83F-0376-2F44-922C-34B9B59327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FD874B-C03D-5840-A819-1C7510B6FF05}" type="slidenum">
              <a:rPr lang="en-US" smtClean="0"/>
              <a:t>‹#›</a:t>
            </a:fld>
            <a:endParaRPr lang="en-US"/>
          </a:p>
        </p:txBody>
      </p:sp>
    </p:spTree>
    <p:extLst>
      <p:ext uri="{BB962C8B-B14F-4D97-AF65-F5344CB8AC3E}">
        <p14:creationId xmlns:p14="http://schemas.microsoft.com/office/powerpoint/2010/main" val="5780039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3:37:55.069"/>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3:37:24.691"/>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6293 41 24575,'-54'-3'0,"-35"0"0,-10 1 0,31 1 0,-4 0-540,-14 0 1,-9 0-1,3 0 540,16 1 0,2 0 0,-2 0 0,-13 0 0,-3 0 0,-2 0-434,13 0 0,-1 0 0,-2 0 1,0 0 433,-2 0 0,0 0 0,0 0 0,-1 0 0,1 0 0,0 0 0,0 0 0,0 0 0,3 0 0,-1-1 0,1 1 0,0 0 0,3-1 0,1 1 0,0 0 0,0-1-41,3 1 1,0 0 0,0 1-1,2-1 41,-18 0 0,1 1 0,3 0-89,9 0 0,3 0 0,1 0 89,-22 2 0,3-1 0,0 0 0,1-1 0,0 1 0,0-1 0,0 1 0,2-1 0,4 0 0,4 0 351,13-1 0,5 1-351,10-1 0,4 1 1695,-33-1-1695,15 1 1063,5 0-1063,-4 0 323,-2 1-323,-2 1 0,-4 1 0,1 2 0,-15 3 0,-7 2 0,3 3 0,8 2 0,23 2 0,9 6 0,5 3 0,1 11 0,-1 11 0,-3 19 0,25-25 0,1 3 0,-1 4 0,0 2 0,1 4 0,2 0 0,2-1 0,3-1 0,4-2 0,2-1 0,-2 37 0,12-13 0,6-14 0,5-9 0,5-7 0,5-7 0,11 1 0,16 4 0,28 6 0,-22-21 0,6 0 0,18 2 0,7-1 0,-14-8 0,5-1 0,2-1-496,14 2 0,4-2 0,2-1 496,-17-5 0,2-1 0,2-2 0,-1 0 0,4-1 0,0-1 0,0-1 0,1-2 0,0 0 0,0-1 0,1-2 0,-1 1 0,-3-2 0,0 0 0,0 0 0,-1-1 0,-1 0 0,-1 0 0,0-1 0,1 0 0,0 0 0,1-1 0,1 0 0,-1 0 0,0 0 0,0 0 0,1-1 0,0 0 0,3 0 0,1 0 0,0-1 0,-1 0 0,-1-1 0,0 1 0,-1-2 0,-2 1 0,-6-1 0,0 0 0,-2-1 0,-1 0-193,16-2 1,-3-2-1,-1 1 193,-10-1 0,-1 1 0,-2-1 0,-4 2 0,-2-1 0,-1 1-20,28-4 1,-1 2 19,-3 1 0,-1 0 0,-4 1 0,0 0 0,1-1 0,0 0 0,-1-1 0,-2 0 0,0-1 0,0-2 0,-3 0 0,-1 0 719,-4-1 1,0-1-720,-2-2 0,-1-1 311,-3 0 0,-2-1-311,-1-2 0,-1-1 22,-2 1 0,-1-1-22,0-1 0,0 0 0,-4 2 0,-2-1 0,-7 2 0,-3 0 0,23-15 0,-29 6 0,-15 4 0,-13 4 0,-5 2 0,-3 1 0,-5-12 0,-4-9 0,-6-9 0,-9-10 0,-10 1 0,-17-11 0,-16-8 0,26 37 0,-2-1 0,-2 1 0,-1 0 0,2 4 0,0 2 0,-34-23 0,12 15 0,10 13 0,11 9 0,10 5 0,6 4 0,4 0 0,-2-1 0,-2 0 0,2 0 0,1 3 0,5 2 0,4 4 0,4 1 0,5 1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3:37:28.524"/>
    </inkml:context>
    <inkml:brush xml:id="br0">
      <inkml:brushProperty name="width" value="0.1" units="cm"/>
      <inkml:brushProperty name="height" value="0.1" units="cm"/>
      <inkml:brushProperty name="color" value="#AE198D"/>
      <inkml:brushProperty name="inkEffects" value="galaxy"/>
      <inkml:brushProperty name="anchorX" value="-26944.42969"/>
      <inkml:brushProperty name="anchorY" value="-23456.11523"/>
      <inkml:brushProperty name="scaleFactor" value="0.5"/>
    </inkml:brush>
  </inkml:definitions>
  <inkml:trace contextRef="#ctx0" brushRef="#br0">6274 1887 24575,'-5'-16'0,"-7"-10"0,-9-14 0,-13-18 0,-15-19 0,-1 6 0,-5-3 0,10 11 0,-4 0 0,4 6 0,-4-4 0,1 5 0,-13-12 0,-2 5 0,-3 1 0,-2 2 0,-5 0 0,-2 3 0,1 4 0,-1 2 0,2 5 0,-1 3 0,4 5 0,0 3 0,0 4 0,0 3 0,-3 2 0,-2 1 0,-5 0 0,-4 0 0,19 7 0,-2 0 0,0 0-166,-3-1 1,-1 1 0,0 0 165,-2 1 0,1-1 0,0 2 0,1 0 0,1 2 0,0 0 0,3 3 0,0 2 0,0 0 0,-3 2 0,0 1 0,0 1 0,0 1 0,0 1 0,-1 0 0,1 2 0,0-1 0,1 1 0,-30 1 0,1 0 0,2 1 0,2 0 0,2 1 0,3 2 0,5 1 0,1 2 0,3 3 0,1 5 0,1 2 0,0 6 0,-6 10 0,0 6 0,25-7 0,-1 2 0,1 4-207,-3 5 1,1 2 0,2 3 206,-1 4 0,1 2 0,3 2 0,1 1 0,2 1 0,3 3 0,1 2 0,3 2 0,3 3 0,1 2 0,3 3 0,1 4-557,-2 11 0,1 4 0,1 3 557,8-17 0,1 2 0,0 2 0,0 1-394,-1 6 1,0 2-1,0 1 1,1 0 393,6-15 0,0 1 0,0 0 0,2 0 0,0-1 0,-3 17 0,1 0 0,2 0 0,1 0 0,2-1 0,1 0 0,1 1 0,2-1 0,2-2 0,2-1 0,1 0 0,1 0-345,1-2 1,1 0 0,2-1 0,0 1 344,2-3 0,1 0 0,1 0 0,2 0 0,1-1 0,1 0 0,2 0 0,1 0 0,2-1 0,0 0 0,3 0 0,1-1 0,3 1 0,1-1 0,3 0 0,3 1 0,5 4 0,3 1 0,4-1 0,1-1-355,4 1 1,2-2 0,3 0 0,4 0 354,-5-13 0,3 1 0,2 0 0,1-1 0,2-1 0,1 2 0,3-1 0,1 0 0,1-2 0,0-1 0,-1-4 0,0 0 0,1-2 0,1-1 0,1-1 0,1-1 0,1-1 0,1-1 0,0-2 0,1-1 0,13 7 0,0-2 0,2-2 0,1-3 0,3-1 0,1-3 0,3-1 0,1-3 0,-12-8 0,2-2 0,1-1 0,2 0 0,2-2-303,-4-4 0,1-1 1,2 0-1,2-1 1,1-1-1,2 0 303,-5-3 0,2 0 0,1-1 0,2 0 0,0 0 0,2-2 0,2 1-255,-3-2 1,1 0 0,2 0 0,1-1 0,1 0 0,0-1 0,0 0-1,0-1 255,1 0 0,2 0 0,0-1 0,0-1 0,0 0 0,-1 0 0,1-2 0,-2 0 0,-3-1 0,-1 0 0,0-1 0,0-1 0,-1 0 0,0-1 0,0 0 0,-1-2-185,9 1 0,0-1 0,0-1 0,-1 0 0,-1-2 0,0-1 1,-1 0 184,-6-2 0,-1-1 0,-1-1 0,0 0 0,0-2 0,0-1 0,-1 0 0,16-2 0,-1-2 0,0-1 0,-1-1 0,0-1 0,0-2-48,-5-1 1,1-1 0,-1-1 0,-1-1 0,-2-2 0,-2-1 47,8-3 0,-1-2 0,-3-2 0,-2-1 0,-4-1 358,6-6 0,-4 0 0,-3-3 0,-6-2-358,8-10 0,-7-3 0,-6-3 1008,-12 3 1,-5-2-1,-3-2-1008,-7 1 0,-3-1 0,0-3 0,-1-4 0,0-2 0,-2-1 0,-1-1 0,-2-2 0,-1-1 0,1-7 0,0-2 0,-2-2 507,-9 14 1,0-2 0,-1-1 0,-2-1-508,1-4 0,-2-2 0,0 0 0,-2-2 0,1-5 0,-2-1 0,-1-1 0,-1 0 0,-2-1 0,-2-1 0,-1 0 0,-2-1 0,-2-2 0,-1-1 0,-2 0 0,-2-1 182,-2-1 1,-2-1-1,-2 0 1,-1 0-183,-2 16 0,-2-1 0,-1 0 0,-1 1 0,-1-1 0,-1 2 0,-1-1 0,0 0 0,-3 1 0,0 2 0,-5-16 0,-1 2 0,-3 1 0,-1 1 0,-2 2 0,-2 0 0,-1 2 0,-3 1 0,-1 3 0,-1 1 0,-3 0 0,-4 0 0,3 11 0,-2 0 0,-3-1 0,-1 1 0,-3-1-318,-6-5 0,-2 0 0,-3 0 1,-2 0-1,-1 1 318,6 8 0,-2 1 0,-1 0 0,-2 1 0,0 0 0,0 0 0,-2 0 0,-1 1 0,-1 0 0,-1 1 0,1 0 0,0 2 0,-11-8 0,0 1 0,0 1 0,0 2 0,0 1-309,5 4 1,-1 2 0,1 1 0,0 2 0,2 1 308,-9-5 0,1 3 0,1 1 0,3 2 180,-11-6 0,2 2 0,2 3-180,7 7 0,2 2 0,0 2 0,7 6 0,1 1 0,0 2 0,2 2 0,-1 2 0,0 0 440,-3 1 0,-1 2 0,0 1-440,1 2 0,0 3 0,-1 0 0,-7-1 0,-1 2 0,-2-1 613,-9-1 1,-2 1 0,0-1-614,-4 0 0,-1 1 0,0-1 0,-5 0 0,-1 1 0,1-1 0,2 2 0,1 0 0,1 2 0,6 1 0,1 2 0,2 0 841,8 3 1,1 0-1,4 2-841,-15 0 0,4 2 371,11 2 1,2 2-372,6 2 0,1 1 172,-4 1 1,-1 1-173,-3 2 0,-2 0 558,0 1 1,-1 1-559,2 0 0,1 0 31,4 1 1,0-1-32,4 1 0,0 0 0,2 1 0,1 0 0,1 1 0,1 0 0,4 0 0,1 1 0,-46 9 0,9 0 0,14-1 0,12-2 0,13-3 0,7-1 0,-2 0 0,-2 3 0,0 0 0,5-2 0,9-3 0,10-4 0,11-3 0,5-2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03:37:39.638"/>
    </inkml:context>
    <inkml:brush xml:id="br0">
      <inkml:brushProperty name="width" value="0.1" units="cm"/>
      <inkml:brushProperty name="height" value="0.1" units="cm"/>
      <inkml:brushProperty name="color" value="#AE198D"/>
      <inkml:brushProperty name="inkEffects" value="galaxy"/>
      <inkml:brushProperty name="anchorX" value="-29445.68555"/>
      <inkml:brushProperty name="anchorY" value="-43984.33594"/>
      <inkml:brushProperty name="scaleFactor" value="0.5"/>
    </inkml:brush>
  </inkml:definitions>
  <inkml:trace contextRef="#ctx0" brushRef="#br0">4213 443 24575,'-18'-7'0,"-5"-2"0,-14-7 0,-29-8 0,15 6 0,-6-2 0,-12-2 0,-4-1 0,-8-2 0,0 2 0,-2 1 0,0 1 0,5 3 0,2 2 0,3 1 0,1 1 0,4 1 0,2 1 0,4 2 0,2 0 0,1 0 0,1 1 0,2 1 0,0 0 0,0 1 0,1 0 0,0 0 0,-1 2 0,2 0 0,-1 1 0,3 0 0,0 0 0,-43-2 0,8 1 0,4 1 0,-4 1 0,-9 1 0,42 1 0,-2 1 0,-6-1 0,-1 1 0,-5-1 0,-1 0 0,-2 0 0,0 1 0,3-1 0,1 0 0,4 1 0,2 0 0,6 0 0,2 0 0,3 1 0,0 0 0,-49 4 0,49-1 0,-1 1 0,-2 1 0,0 1 0,-45 10 0,12 1 0,17 1 0,16 6 0,8 4 0,3 11 0,3 10 0,3 7 0,6 12 0,9 4 0,8 2 0,9-5 0,9-13 0,9-8 0,10-10 0,13-2 0,17-1 0,34 5 0,-29-18 0,6 0 0,19 5 0,6-1-304,-20-8 0,3 0 0,2 0 304,7 0 0,3 0 0,2 0 0,4 0 0,2-1 0,-2-1 0,-7-2 0,-2 0 0,-3-2 0,17 2 0,-11-1 0,-29-6 0,-11-3 0,-5-2 0,-19-5 0,25-2 0,4 1 0,8 1 0,24-1 0,7 1 0,-18 1 0,4-1 0,1 1-22,8 0 0,1 0 0,2-1 22,0 1 0,1-1 0,1 0 0,1-2 0,0 1 0,-2-2 0,-7 0 0,-1-1 0,-4 0 0,20-4 0,-9-1 0,-21-1 0,-6-1 0,24-14 0,-14-4 0,-5-11 0,-8-6 978,-8-2-978,-4 1 0,-9 5 0,-3-1 0,-2 0 0,-8 3 0,-6 4 0,-6 7 0,-6 7 0,-3 6 0,0 4 0,-2 1 0,0 2 0,-2 2 0,-1 1 0,-1 2 0,0 1 0,2 1 0,0 1 0,0 1 0,0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6:27:19.557"/>
    </inkml:context>
    <inkml:brush xml:id="br0">
      <inkml:brushProperty name="width" value="0.1" units="cm"/>
      <inkml:brushProperty name="height" value="0.1" units="cm"/>
      <inkml:brushProperty name="color" value="#AE198D"/>
      <inkml:brushProperty name="inkEffects" value="galaxy"/>
      <inkml:brushProperty name="anchorX" value="-35092.5625"/>
      <inkml:brushProperty name="anchorY" value="-19326.75977"/>
      <inkml:brushProperty name="scaleFactor" value="0.5"/>
    </inkml:brush>
  </inkml:definitions>
  <inkml:trace contextRef="#ctx0" brushRef="#br0">97 528 24575,'-4'-35'0,"-1"-1"0,1-7 0,0-5 0,0-2 0,0 2 0,0 9 0,1 10 0,1 11 0,2 8 0,0 2 0,0 0 0,0 2 0,0 0 0,-1-7 0,-1-7 0,0-7 0,0-2 0,0 7 0,1 6 0,0 3 0,-2 9 0,-3 15 0,-3 13 0,-1 13 0,1 2 0,2-7 0,3-7 0,1-8 0,3-9 0,0-6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6:28:03.204"/>
    </inkml:context>
    <inkml:brush xml:id="br0">
      <inkml:brushProperty name="width" value="0.1" units="cm"/>
      <inkml:brushProperty name="height" value="0.1" units="cm"/>
      <inkml:brushProperty name="color" value="#33CCFF"/>
    </inkml:brush>
  </inkml:definitions>
  <inkml:trace contextRef="#ctx0" brushRef="#br0">1 262 24575,'24'-5'0,"25"-5"0,32-8 0,-24 6 0,5-1 0,15-2 0,5 0 0,12-2 0,5 0-550,-21 5 0,2 0 0,4 1 550,11-2 0,3 2 0,1 0 0,-4 2 0,1 0 0,4 1-515,-7 2 1,3 1-1,2 0 1,0 1 514,-17 1 0,2 0 0,-1 1 0,0 0 0,-1 0 0,15 0 0,0 0 0,-1 1 0,-1-1-166,-3 1 1,-1 0 0,-2 0 0,-7 0 165,-5 1 0,-6 0 0,-3 0 0,15 0 0,-4 1 0,-4 0 0,-1 0 524,0 1 0,1-1-524,13 0 0,5 0 0,-17 0 0,3 0 0,4 0 67,-8 1 1,3 0 0,2 1-1,3-1-67,-2 1 0,3 1 0,3-1 0,0 1 0,1 0-371,5 0 1,2 1-1,0 0 1,1 0-1,-1 1 371,1 0 0,0 0 0,0 0 0,-1 1 0,-2-1 0,-5 1 0,-1-1 0,-1 0 0,-2 0 0,-2 1-245,5 0 0,-3 1 0,-2 0 1,-1 0 244,18 2 0,-2 0 0,-2 0 0,-4-1 0,-1 1 0,1-1 0,4 1 0,1-1 0,3 1 0,-17-2 0,0-1 0,3 0 0,0 1-470,7 1 0,1-1 1,2 1-1,3 0 470,-11 0 0,3-1 0,2 0 0,0 1 0,1 0 0,4 0 0,1 1 0,1-1 0,0 1 0,-1 0 0,-5-2 0,-1 1 0,1 0 0,0 0 0,4-1 0,-6 0 0,3 0 0,1-1 0,1 1 0,0-1 0,-1 0-143,-2 0 1,1 0-1,0-1 1,-1 1-1,0-1 1,-1 0 142,-3-1 0,0 1 0,-1-1 0,0-1 0,-1 1 0,-1 0 0,11 0 0,1 0 0,-2 0 0,-5 0 0,-8-1 651,9-1 1,-10 0 0,-7-1-652,2-1 0,-13 0 928,4-1-928,-38 0 2177,-13 0-2177,-3 1 3557,0 1-3557,-2 0 0,2 1 0,6-2 0,4 0 0,0-1 0,-3 0 0,-7-2 0,-6 0 0,-4 1 0,0 0 0,0 1 0,1-1 0,7-6 0,12-8 0,17-10 0,16-7 0,7-1 0,3 4 0,-4 5 0,0 2 0,5 0 0,7-2 0,3 1 0,-5 2 0,-10 2 0,-10 2 0,-8 2 0,-6 1 0,-5 4 0,-1 1 0,0 2 0,-3 2 0,-2 1 0,-5 2 0,-6 2 0,-3 0 0,-7 0 0,-4 0 0,-21 2 0,-61-3 0,20 3 0,-2 1 0,1 0 0,5 0 0,-14 4 0,76-1 0,34-8 0,0-6 0,0-2 0,19-1 0,37-1 0,-24 6 0,10 1 0,-6 2 0,8 1 0,4 0-706,-4 1 0,5 1 0,3 0 0,3 1 706,-5 0 0,3 0 0,3 1 0,0 1 0,2-1-486,-12 0 1,1 0-1,1 1 1,1-1 0,0 1-1,-1-1 486,0 1 0,0 0 0,0 0 0,0 0 0,-1 1 0,-1-1 0,11 0 0,-1 1 0,-1 0 0,-1 0 0,-3 0-320,12 1 1,-4-1 0,-1 1 0,-2 0 319,-9-1 0,-2 0 0,-3 1 0,-1-1-157,11 1 1,-4-1 0,-1 0 156,-8 0 0,-1 0 0,0-1 0,-2 1 0,0 0 0,2 0 0,6 1 0,1 0 0,4 0 112,-11 1 1,3-1-1,1 2 1,3-1-113,10 1 0,2 1 0,3 0 0,1 0 49,-11 0 1,1 1 0,1-1-1,1 1 1,0 0-50,2 1 0,1 0 0,0 0 0,-1 0 0,-1 0 0,-6-1 0,-2 1 0,0-1 0,-2 1 0,-2-1 144,9 0 0,-3 1 0,-2-1 1,-5-1-145,6 1 0,-5-2 0,-5-1 257,13 0 1,-5-1-258,-12-2 0,-3-1 895,-3 0 1,0 0-896,11-1 0,3 0 0,11 0 0,3-1 0,-28 1 0,2-1 0,0 0 783,5 0 1,1-1-1,0 1-783,0-1 0,1 1 0,0-1 0,3 0 0,1 0 0,0 0 0,6 0 0,0 0 0,1 0-98,3 0 0,1 1 0,1-2 98,5 1 0,2-1 0,3 0-495,-19 0 0,2 0 0,1-1 1,1 0 494,6-1 0,2 0 0,1 0 0,1-1 0,-14 1 0,0-1 0,1 0 0,0 0 0,0 0 0,0-1 0,0 1 0,-1-1 0,0 0 0,0-1 0,15 0 0,0-1 0,-2 0 0,-1 0 0,-6 0 0,-1 0 0,-2 0 0,-2 0-250,16-2 1,-2 0-1,-3 1 250,-9 1 0,-2-1 0,-2 2 0,-8 1 0,-3 0 0,0 1 0,-1 1 0,-1 0 0,2 1 0,9 1 0,1 1 0,2 1 0,7 1 0,2 0 0,1 2-216,-16-1 1,2 0 0,0 1-1,1-1 216,4 2 0,1 0 0,0 0 0,-1 0 0,-3 0 0,0 0 0,0 0 0,-1 0 0,0-1 0,0 0 0,-1 0 0,-1 0 105,18 0 0,-1-1 0,-3 0-105,-7 0 0,-2-1 0,1 0 0,1 0 0,1 0 0,0 0 0,3 0 0,0 0 0,2 0 210,7 0 1,1 0 0,1-1-211,-22 1 0,0-1 0,-1 0 0,-1 0 0,14 0 0,-2-1 0,-2 1 153,-4-1 0,-1-1 0,-3-1-153,17-1 0,-7-1 731,-18-2 0,-4 0-731,-8 0 0,-6-1 812,13-8-812,0-2 1397,8-5-1397,16-6 179,-39 11 1,1 0-180,0-1 0,-1-1 0,41-20 0,-14 4 0,-16 5 0,-7 4 0,-8 4 0,-11 7 0,-11 6 0,-10 7 0,-9 6 0,-3 3 0,-2 9 0,-7 20 0,-23 24 0,1-19 0,-6 0 0,-6 4 0,-3-3 0,-4-5 0,-3-5 0,0-8 0,0-5 0,-21-4 0,24-13 0,33-6 0,31 0 0,13-6 0,25-8 0,33-9 0,-35 12 0,0 0 0,-2 1 0,2 2 0,2 0 0,1 2 0,0 2 0,2 2 0,6 1 0,3 2 0,8 0 0,2 2 0,0 2 0,1 1 0,6 0 0,1 1 0,6-1 0,2 0 0,1 0 0,1 0 0,0-1 0,-1 0 0,-1 0 0,-2 0 0,-9 0 0,-4 0 0,-12 0 0,-5 0 0,27 0 0,-37 0 0,-16 0 0,0 1 0,16 5 0,23 10 0,-26-3 0,2 4 0,3 3 0,-1 2 0,-3 2 0,-1 2 0,-3 4 0,-2 3 0,-4 3 0,-3 3 0,1 7 0,-2 4 0,2 9 0,-1 3 0,-2 2 0,-2 0 0,-1 0 0,-2-2 0,-3-7 0,-2-2 0,13 32 0,-6-10 0,-4-2 0,4 10 0,-15-35 0,1 1 0,0 8 0,-1 3 0,-1 11 0,-2 3 0,-2 7 0,-4 4 0,-1-20 0,-2 3 0,-2 2-318,0 7 1,-1 3 0,-1 1 317,-3 5 0,-1 3 0,-1 1-438,-1-13 0,0 1 0,-2 1 0,0 2 438,-2 5 0,-1 1 0,0 2 0,-2-1 0,0 3 0,-1 0 0,0 1 0,-1-1 0,0 1 0,-1-1 0,0 0 0,-1-2 0,1-7 0,0-1 0,-1-2 0,-2-2-297,-5 18 0,-2-2 0,-2-3 297,-2-5 0,-2-2 0,-1-2 0,1-7 0,-1-1 0,-1-2-140,0-2 1,-1 0 0,0-2 139,1-3 0,0-2 0,0-1 0,-13 24 0,-1-2 0,0-4 0,0-2 401,4-11 0,1-5-401,5-8 0,0-5 1702,-27 25-1702,12-22 1002,9-14-1002,4-11 507,-4-7-507,-19-2 0,17-9 0,-6-2 0,-25 0 0,-9-2 0,16-2 0,-4 0 0,-3-2-395,-9 0 1,-4-1 0,0 0 394,-7-1 0,0 0 0,0-1 0,2 1 0,1-1 0,0 0 0,-2 0 0,0 0 0,-2 0 0,23 1 0,-2-1 0,0 1 0,0-1-444,-2 0 1,0 0 0,-1 0-1,-2 0 444,-8-1 0,-1 0 0,-2-1 0,-2 1-544,12 0 1,-1-1-1,-1 1 1,-1-1 0,-2 1 543,-7-2 0,-3 1 0,0-1 0,-2 1 0,1-1 0,12 1 0,0 0 0,-1 0 0,0 0 0,1 1 0,2-1 0,-12 1 0,0-1 0,2 0 0,2 1 0,1 1-225,10 0 1,0 0-1,3 1 1,1 0 0,3 1 224,-3 0 0,3 1 0,2 1 0,2 0 129,-11 1 1,2 0 0,1 1-130,1 0 0,0 0 0,1 1 0,8-1 0,1 0 0,-5 0 0,-1-1 0,-5 0 0,-4-1 0,-1 0-154,5 0 1,-2-1-1,-2 0 1,-1 0 0,0-1 153,-6 0 0,-1 0 0,-1 0 0,-1-1 0,0 0 0,-5-1 0,-1 0 0,-1 0 0,1-1 0,3 0 0,10 0 0,2 0 0,1 0 0,1-1 0,0 0 0,0 0 0,1 0 0,0-1 0,-1 0 0,-2 0 0,-7 0 0,-1-1 0,-2 0 0,-1-1 0,-1 1 0,8 1 0,0 0 0,-1 0 0,-2 0 0,-1-1 0,-2 1-254,3 0 1,-2-1-1,-2 1 1,-1-1 0,-1 1-1,-1 0 1,-1 0 253,6 0 0,-2 0 0,0 1 0,-1-1 0,-1 1 0,0 0 0,0 0 0,0 0 0,-1 0 0,-1 0 0,0 0 0,0 1 0,0-1 0,0 1 0,1-1 0,-1 1 0,1 0 0,0 0 0,0 1 0,0-1 0,1 0 0,0 1 0,1 0 0,2 0-234,-6 0 1,1 1 0,1 0 0,0-1 0,2 1 0,1 0 0,0 0 233,8 0 0,1 0 0,0 0 0,1 0 0,2 1 0,0-1 0,0 0-172,-5 1 0,0-1 0,1 1 0,2-1 1,1 1-1,1 0 172,-5 0 0,1 0 0,2 0 0,2 0 0,1 1 179,-11-1 0,2 0 1,2 1-1,2 0-179,-14 1 0,3 0 0,1 1 0,1-1 0,1 0 0,0 1 0,0 0 0,0 1 0,1 0 0,6 0 0,1 1 0,-1 1 0,-3 1 0,-1 2 0,0 0 0,4 1 0,0 0 0,-11 3 0,24-2 0,-8 2 0,-6 2 0,-3 0 0,0 0 0,4-1 0,7 0 0,-3 0 0,7-1 0,1-1 0,-2 2 0,-7 0 263,0 1 0,-7 1 0,-4 1 0,0 0 1,1 0-1,7-1 0,8-1-263,-7 1 0,10 0 0,2-1 0,-1 0 0,-4 1 0,0-1 0,0 0 0,-1 0 450,1-1 0,0-1 0,-1 0 0,1-1-450,-1-1 0,0 0 0,-1-2 0,1 1 0,-3-2 0,-1 0 0,0-1 0,2 0 0,3-2 0,0 0 0,2-1 0,1 0 483,-20-1 0,3-1 0,2-1-483,10 0 0,3-1 0,3 0 0,-21-1 0,4-1 0,1 0 0,-1 0 0,24 1 0,-2 0 0,-2 0 0,-11-1 0,-2 0 0,-3-1-52,15 1 0,-3 0 0,-1-1 0,-1 0 52,-4 0 0,-2 0 0,-1 0 0,-2 0-129,7 1 0,-1-1 0,-2 1 0,-1 0 0,-3 0 129,5 0 0,-1 0 0,-2 1 0,-1-1 0,-2 1 0,-2 0-387,4-1 1,-2 1-1,-1 0 1,-2 0-1,-1 0 1,-1 1 0,-1-1 386,1 0 0,-1 1 0,-1 0 0,-2-1 0,0 1 0,0 0 0,0 0 0,0 0 0,0 0 0,-1 0 0,0 0 0,0 0 0,-1 1 0,2-1 0,0 0 0,0 1 0,4-1 0,-1 1 0,0-1 0,1 1 0,1 0 0,1-1 0,1 1 0,2 0-152,-2 0 1,1 0 0,1 0 0,1 0 0,3 0 0,3 0-1,3 0 152,-27 0 0,4 0 0,7 0 0,7 0 312,4 0 1,7 0-1,11 0-312,10 0 0,9 1 2187,-14 2-2187,-31 0 2333,35-1 0,0 0-2333,3 0 0,4 2 2630,-22 8-2630,42 4 0,19 0 0,18-3 0,31-11 0,22-15 0,-19-17 0,-84-19 0,-16 22 0,-14 6 0,-18-1 0,-5 6 0,0 4 0,2 4 0,8 3 0,2 3 0,1 1 0,0 0 0,-3-1 0,0-1 0,-4-1 0,0-2 0,6-2 0,3-3 0,10 0 0,2-2 0,10-1 0,4-3 0,-32-21 0,13-16 0,33 14 0,-1-5 0,-12-14 0,-3-5 0,11 11 0,-3-3 0,-2-1-359,-7-7 1,-3-2-1,0 1 359,-2-1 0,-1 0 0,0 3 0,4 4 0,0 2 0,1 3 0,-15-13 0,3 6 0,16 16 0,4 5 0,9 7 0,2 3 0,-28-19 0,2 3 0,6 2 1076,1-4-1076,-12-18 0,27 24 0,-5-4 0,-13-13 0,-4-4 0,19 17 0,-2 0 0,2-1 0,-24-20 0,4-1 0,7 3 0,6 0 0,11 8 0,5-1 0,5-2 0,3-3 0,1-9 0,1-2 0,-2-8 0,1-2 0,8 22 0,0-2 0,1 0 0,-10-31 0,2 0 0,2 5 0,3 0 0,4 2 0,3 0 0,4 6 0,3 0 0,2 1 0,2 0 0,4 1 0,2 1 0,3 1 0,3-1 0,2-1 0,3 0 0,3 1 0,1 1 0,3-2 0,1 0 0,2 0 0,0 2 0,0 3 0,0 1 0,-1 3 0,-1 0 0,-2 9 0,-2 2 0,-4 8 0,0 3 0,4-40 0,-5 14 0,-5 6 0,-1 6 0,-2 7 0,0 3 0,1-2 0,-1-5 0,-1 0 0,0 9 0,0 14 0,-1 14 0,0 10 0,0 7 0,0 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7T06:28:15.237"/>
    </inkml:context>
    <inkml:brush xml:id="br0">
      <inkml:brushProperty name="width" value="0.1" units="cm"/>
      <inkml:brushProperty name="height" value="0.1" units="cm"/>
      <inkml:brushProperty name="color" value="#33CCFF"/>
    </inkml:brush>
  </inkml:definitions>
  <inkml:trace contextRef="#ctx0" brushRef="#br0">4453 348 24575,'33'-7'0,"49"-7"0,-3 3 0,15 1 0,-20 5 0,6 0 0,6 1 0,3 1-1666,3 0 0,3 2 1,4 1-1,5 0 1,2 2 1665,-23-1 0,2 1 0,2 0 0,2 1 0,2 0 0,1 0 0,2 0 0,1 1-370,-7-1 1,2 1-1,2 0 1,1 1-1,1-1 1,0 1-1,2-1 1,0 1-1,1 0 1,-1 0 369,-2-1 0,0 1 0,1 0 0,0 0 0,1 1 0,1-1 0,0 0 0,1 0 0,1 0 0,0 0 0,1 0-108,-7-1 0,1 1 0,1-1 0,0 1 1,1-1-1,1 0 0,0 0 0,0 1 0,1-1 1,0 0-1,-1 0 0,1 0 0,-1 0 108,2 0 0,0 0 0,1 0 0,-1 0 0,1 0 0,0 0 0,0 0 0,0 0 0,0 0 0,0 0 0,1-1 0,-1 0 0,1 1-167,-5-2 0,0 1 0,0 0 0,0 0 0,0-1 0,0 1 0,1-1 0,-1 0 1,1 0-1,0 0 0,0 0 0,0-1 0,0 1 0,0-1 167,2 0 0,1 0 0,-1 0 0,1-1 0,0 0 0,0 1 0,1-1 0,-1-1 0,0 1 0,0 0 0,-1 0 0,0-1 0,0 0 0,0 1-45,-4-1 1,0 0-1,-1 0 1,1 0 0,-1 0-1,0 0 1,0 0 0,-1-1-1,1 1 1,0-1-1,-1 1 1,1-1 0,0 0-1,0 0 45,0 0 0,1 0 0,-1 0 0,1 0 0,0-1 0,0 1 0,-1-1 0,1 1 0,-1-1 0,1 0 0,-1 0 0,-1 1 0,1-1 0,-1 0 0,3 0 0,0 0 0,0 0 0,0 0 0,-1 0 0,0 0 0,0 0 0,0 0 0,-1 0 0,1 0 0,-1-1 0,0 1 0,0 1 0,5-2 0,-1 2 0,1-1 0,-1 0 0,1 0 0,-2 0 0,1 1 0,0-1 0,-1 0 0,0 0 0,0 0 0,0 0 0,-3-1 0,1 1 0,-1 0 0,1 0 0,-1-1 0,0 1 0,-1-1 0,0 1 0,0-1 0,-1 0 0,-1 1 0,0-1 0,10 0 0,0 0 0,-1 0 0,-1-1 0,0 1 0,-1 0 0,-1-1 0,0 1 0,-1 0 0,0 0 47,4-1 1,-1 1-1,-1 0 1,0 0-1,0 0 1,-2-1-1,0 1 1,-2 0 0,0 0-48,1-1 0,0 1 0,-2 0 0,0-1 0,-1 1 0,-2-1 0,0 1 0,-2-1 142,2 1 0,-1-1 1,-1 0-1,-2 1 1,0-1-1,-1 0 0,0 0-142,10-1 0,-2 0 0,-1-1 0,0 1 0,-1-1 0,0 0 231,-4 1 1,-1-2-1,-1 1 1,0 0-1,0-1 1,0 1-232,0-1 0,0 0 0,0 0 0,-1 0 0,1 1 0,0-1 0,2 1 0,-1 0 0,1 0 0,-1 0 0,1 1 0,0 0 0,0 0 0,-1 0 0,1 1 0,0 0 0,1 0 0,-1 1 0,4 0 0,-1 1 0,2 0 0,-1 0 0,0 1 0,0 0 0,-1 0 0,1 1 0,0 0 0,-1 0 0,-1 0 0,-1 1 0,12-1 0,0 1 0,-2 0 0,-1 0 0,-3 1 549,-10-1 1,0 0 0,-3 1-1,-2-1 1,-4 1-550,24-1 0,-5 0 0,-7 0 1709,11 1 1,-7-1-1710,-11 2 0,-2 1 0,-4 1 0,3 1 0,-7 1 0,4 0 0,4 1 579,13 2 1,4 0 0,1 1-580,-17-2 0,2 0 0,0-1 0,0 1 0,1 0 0,0 1 0,-1-2 0,-3 1 778,9 1 0,-3-1 0,-1 0-778,-5 0 0,0-1 0,-2 2 0,-1-1 0,-1 1 0,0-1 0,0 1 0,1 0 0,-1 0 0,2 0 0,0 0 0,0 0 0,-1 0 0,1-1 0,1 0 0,5 0 0,2 1 0,2-1-58,10 0 1,4 0-1,0 1 58,-21-3 0,0 0 0,1 0 0,1 0 0,5 0 0,1 0 0,1 0 0,0 1-433,3-1 0,0 0 0,0 1 1,0-1 432,3 1 0,0 0 0,0-1 0,1 1 0,-1 0 0,0 0 0,0 0 0,-2-1 104,-10 0 0,-1-1 0,-1 1 1,-3-1-105,14 2 0,-3-1 0,-6 1 252,15 1 0,-9 0-252,-25-1 0,-5 2 1305,28 14-1305,-19 9 1984,5 16-1984,2 8 1025,-14-6-1025,-18-11 0,-25-18 0,-11-13 0,-3-3 0,-1-3 0,-1 1 0,-1 7 0,-2 14 0,0 25 0,0 32 0,1-24 0,0 5 0,0 9 0,0 3 0,-1 1 0,0 0 0,-2-5 0,-1-4 0,0-12 0,-2-5 0,-11 25 0,-3-20 0,-1-13 0,-6-6 0,-6-1 0,-12 2 0,-21 12 0,25-19 0,-4 1 0,-9 3 0,-5 0 0,-8 2 0,-3-1 0,-6 0 0,-2-1 0,-9 2 0,-4 0-264,23-10 1,-1 0-1,-2 0 264,-1 0 0,-1 1 0,-1-1 0,-1 1 0,0-1 0,1 0 0,7-2 0,2-1 0,1 0 0,-20 7 0,2-1 0,7-3 0,3-2 0,11-5 0,0-1 0,-13 2 0,-4 0 0,-1-1 0,-3 0 0,-9 3 0,-5 0-330,21-4 1,-3 0 0,-1 0 329,-2 1 0,0 0 0,-2 0 0,12-3 0,-2 1 0,-1-1 0,0 1 0,-3 1 0,-2 0 0,1-1 0,0 1 0,4-2 0,0 0 0,1 0 0,1-1 0,-19 4 0,2-1 0,2 0 0,13-3 0,2-1 0,3 0 0,-23 3 0,6-1 0,13-2 0,6-1 375,14-4 1,5 0-376,-25 2 0,25-4 0,5 0 1028,-4 1-1028,-4 0 0,-6 1 0,-1-2 0,-2-1 0,-5-1 0,-8-1 0,24-1 0,-4-1 0,-18-2 0,-5 0 0,-12-2 0,-4-2-281,21 1 0,-2-1 0,-1 0 281,-8-2 0,-2 0 0,1-1 0,1-1 0,1 0 0,-1 0 0,1-1 0,-1 0 0,3 0 0,7 0 0,2 0 0,3 0-25,-23-3 1,2 0 24,1 0 0,0 1 0,3 0 0,-1 0 0,-7 1 0,-1 0 0,2 1 0,-1 1 0,0 1 0,1 1 0,0 1 0,3 0 0,9 1 0,2 0 0,1 0 0,1-1 0,5 1 0,1-1 0,-1 0 0,-1 1 0,-11-1 0,-3 1 0,20 1 0,-1 0 0,-3 0-64,-10-1 0,-3 1 0,-2 0 64,-7 0 0,-1 1 0,-1-1 0,2 1 0,0 0 0,0 1 0,4 0 0,0 1 0,1-1 0,1 2 0,1-1 0,-2 1 0,15 0 0,-2-1 0,-1 1 0,-4 0-610,2-1 0,-2 0 0,-3 0 1,-1 0-1,-3 0 610,4 0 0,-1 0 0,-3 0 0,-1 0 0,-2 0 0,0 0-528,3 0 0,-2 0 0,0 0 0,-2 0 0,0 0 0,-1 0 0,0 0 528,-5 0 0,-1 0 0,-1 0 0,0 0 0,1 1 0,-1-1 0,2 0 0,3 1 0,0-1 0,1 1 0,0 0 0,1-1 0,-1 1 0,0-1-374,0 0 0,0 1 1,0-1-1,1 0 1,-1 0-1,1-1 1,1 1 373,-11-1 0,2 1 0,0-1 0,0-1 0,0 1 0,0 0 0,0-1 0,1 0 0,-1 0 0,0-1 0,0 1 0,-1 0 0,11 0 0,-1 0 0,0 0 0,0 0 0,-1 1 0,1-1 0,1 0 0,2 1 0,0-1 0,1 0 0,0 1 0,0 0 0,-1 0 0,0 0 0,-1 0 0,-1 0 0,1 0 0,-1 1 0,0 0 0,0 0 0,0 1 0,2 1 0,-1 0 0,1 1 0,0 0 0,-1 1 0,1 0 0,0 1 0,0 0 0,-1 1 0,1 0 0,0 1 0,-1 0 0,1 1 0,-1 0 0,-1 0 0,0 1 0,0 1 0,-1 0 0,1 0 0,1 0 0,1 0 0,-11 2 0,2 0 0,-1 1 0,2-1 0,1 0 0,2 0-124,-9 0 0,1-1 0,2 0 0,2 0 0,3-1 124,-6 0 0,3-1 0,3-1 0,4 0 488,-5-2 0,5 0 0,3-2-488,12-1 0,2-1 0,2-1 0,-24-1 0,3-1 1589,7-1 1,4 0-1590,10-1 0,5 0 3664,-28-4-3664,39 1 2170,18 2-2170,7-1 587,-1 0-587,-5 0 0,0 1 0,4 2 0,11 2 0,13 2 0,33 6 0,32 3 0,10 2 0,-24-1 0,-32-7 0,-13-7 0,8-10 0,20-7 0,-13-7 0,-45-6 0,-11 10 0,-11 0 0,-31-7 0,-10 0 0,14 5 0,-6 1 0,-4-1-639,9 4 0,-4-1 0,-3 1 1,-2 0 638,9 3 0,-1 0 0,-3 0 0,0 0 0,-2 1-656,-7-2 1,-1 1-1,-2 0 1,-1 0-1,-2 0 656,8 2 0,-2 0 0,-2 1 0,-1 0 0,0 0 0,-2 0-484,10 2 1,-1 0-1,-1 0 1,0 0-1,-1 1 1,0 0 0,0 0 483,-3 0 0,0 0 0,0 1 0,-1-1 0,1 2 0,0-1 0,1 1 0,2 0 0,0 1 0,0 0 0,1 0 0,1 0 0,1 1 0,1 1-254,-4-1 1,1 1-1,1 0 1,1 1-1,2 0 1,2 1 253,-6 0 0,2 1 0,2 0 0,1 1 0,2 0 120,-9 0 0,2 0 0,1 1 0,2 0-120,3 1 0,2-1 0,0 0 0,1 1 0,4-1 0,1 1 0,1-1 0,1 1 603,-17-1 1,1 0 0,2 1-604,5 0 0,0 0 0,3 0 0,10 0 0,1 0 0,2 1 1807,-26-1 1,3 0-1808,6 0 0,2 0 1221,6-1 1,1 1-1222,2 0 0,0-1 804,3 0 0,1 0-804,7 0 0,2 1 390,7-1 1,2 0-391,-31 0 0,16 3 0,-1 3 0,-6 3 0,-22 6 0,37-3 0,-4 1 0,-9 4 0,-3 3 0,-8 3 0,-1 2 0,1 2 0,0 1 0,2 0 0,1 1 0,5-1 0,2 0 0,9-3 0,1-1 0,6-1 0,2-2 0,-38 12 0,9-7 0,-4-4 0,-7-1 0,39-10 0,-4 0 0,-9 0 0,-3-1 0,-8-2 0,-4-1 0,17-1 0,-2-2 0,-1 0-260,-9-1 1,-1-1-1,-1 0 260,-1-2 0,0 0 0,0-2 0,4 1 0,1-1 0,2-1-27,-24-4 1,6-3 26,9-4 0,3-4 0,1-6 0,0-5 0,-7-12 0,2-10-273,25 9 0,1-6 0,3-4 273,2-5 0,3-5 0,6-4 0,3-10 0,6-4 0,6-1 0,6-2 0,7-2 0,6 1 0,6 6 0,5 0 0,5 3-15,3 5 1,3 3 0,4 3 14,11-16 0,8 7 371,4 11 1,6 5-372,3 8 0,3 4 26,-2 8 0,3 5-26,4 4 0,2 3 0,10 1 0,6 2 0,17-1 0,9 2-263,-14 3 1,5 1 0,3-1 262,-15 5 0,2-1 0,1 1 0,1 0 0,2 0 0,1 0 0,0 1 0,-1 1 0,-4 0 0,0 1 0,-2 1 0,-2 0 14,14 0 0,-3 1 1,-1 2-15,-7 1 0,-1 1 0,5 1 0,-3 1 0,4 2 0,3 0 0,1 0-519,9 0 0,2 1 1,1 0-1,0 0 519,0 1 0,0 0 0,0 1 0,-1 0 0,-3 0 0,1 1 0,-4 0 0,-5 0-245,-3 1 1,-6 0 0,2 1 244,4 1 0,2-1 0,1 1 0,5 0 0,2 0 0,-2 0 0,-4 0 0,-2 0 0,0-1 0,-4 0 0,-1 0 0,-5-1 699,10 0 0,-7-2-699,-17 1 0,-4-2 0,39 0 0,-18-1 2157,-16-1-2157,-12 0 896,-10 0-896,-9-1 0,-8 1 0,-7-1 0,-6 1 0,-6 1 0,-3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59038-929A-5242-8CA6-AD8E6C829CAC}" type="datetimeFigureOut">
              <a:rPr lang="en-US" smtClean="0"/>
              <a:t>8/7/23</a:t>
            </a:fld>
            <a:endParaRPr lang="en-US"/>
          </a:p>
        </p:txBody>
      </p:sp>
      <p:sp>
        <p:nvSpPr>
          <p:cNvPr id="4" name="Slide Image Placeholder 3"/>
          <p:cNvSpPr>
            <a:spLocks noGrp="1" noRot="1" noChangeAspect="1"/>
          </p:cNvSpPr>
          <p:nvPr>
            <p:ph type="sldImg" idx="2"/>
          </p:nvPr>
        </p:nvSpPr>
        <p:spPr>
          <a:xfrm>
            <a:off x="1370013" y="1143000"/>
            <a:ext cx="4117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CB3E6-D423-DD49-ABE8-82E1E9DE25E9}" type="slidenum">
              <a:rPr lang="en-US" smtClean="0"/>
              <a:t>‹#›</a:t>
            </a:fld>
            <a:endParaRPr lang="en-US"/>
          </a:p>
        </p:txBody>
      </p:sp>
    </p:spTree>
    <p:extLst>
      <p:ext uri="{BB962C8B-B14F-4D97-AF65-F5344CB8AC3E}">
        <p14:creationId xmlns:p14="http://schemas.microsoft.com/office/powerpoint/2010/main" val="1825097589"/>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1"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3" algn="l" defTabSz="914263" rtl="0" eaLnBrk="1" latinLnBrk="0" hangingPunct="1">
      <a:defRPr sz="1200" kern="1200">
        <a:solidFill>
          <a:schemeClr val="tx1"/>
        </a:solidFill>
        <a:latin typeface="+mn-lt"/>
        <a:ea typeface="+mn-ea"/>
        <a:cs typeface="+mn-cs"/>
      </a:defRPr>
    </a:lvl4pPr>
    <a:lvl5pPr marL="1828524" algn="l" defTabSz="914263" rtl="0" eaLnBrk="1" latinLnBrk="0" hangingPunct="1">
      <a:defRPr sz="1200" kern="1200">
        <a:solidFill>
          <a:schemeClr val="tx1"/>
        </a:solidFill>
        <a:latin typeface="+mn-lt"/>
        <a:ea typeface="+mn-ea"/>
        <a:cs typeface="+mn-cs"/>
      </a:defRPr>
    </a:lvl5pPr>
    <a:lvl6pPr marL="2285656" algn="l" defTabSz="914263" rtl="0" eaLnBrk="1" latinLnBrk="0" hangingPunct="1">
      <a:defRPr sz="1200" kern="1200">
        <a:solidFill>
          <a:schemeClr val="tx1"/>
        </a:solidFill>
        <a:latin typeface="+mn-lt"/>
        <a:ea typeface="+mn-ea"/>
        <a:cs typeface="+mn-cs"/>
      </a:defRPr>
    </a:lvl6pPr>
    <a:lvl7pPr marL="2742787" algn="l" defTabSz="914263" rtl="0" eaLnBrk="1" latinLnBrk="0" hangingPunct="1">
      <a:defRPr sz="1200" kern="1200">
        <a:solidFill>
          <a:schemeClr val="tx1"/>
        </a:solidFill>
        <a:latin typeface="+mn-lt"/>
        <a:ea typeface="+mn-ea"/>
        <a:cs typeface="+mn-cs"/>
      </a:defRPr>
    </a:lvl7pPr>
    <a:lvl8pPr marL="3199919" algn="l" defTabSz="914263" rtl="0" eaLnBrk="1" latinLnBrk="0" hangingPunct="1">
      <a:defRPr sz="1200" kern="1200">
        <a:solidFill>
          <a:schemeClr val="tx1"/>
        </a:solidFill>
        <a:latin typeface="+mn-lt"/>
        <a:ea typeface="+mn-ea"/>
        <a:cs typeface="+mn-cs"/>
      </a:defRPr>
    </a:lvl8pPr>
    <a:lvl9pPr marL="3657049"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CB3E6-D423-DD49-ABE8-82E1E9DE25E9}" type="slidenum">
              <a:rPr lang="en-US" smtClean="0"/>
              <a:t>3</a:t>
            </a:fld>
            <a:endParaRPr lang="en-US"/>
          </a:p>
        </p:txBody>
      </p:sp>
    </p:spTree>
    <p:extLst>
      <p:ext uri="{BB962C8B-B14F-4D97-AF65-F5344CB8AC3E}">
        <p14:creationId xmlns:p14="http://schemas.microsoft.com/office/powerpoint/2010/main" val="318592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2">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26991" y="1"/>
            <a:ext cx="13974035" cy="10468771"/>
            <a:chOff x="125413" y="114300"/>
            <a:chExt cx="13926353" cy="10433050"/>
          </a:xfrm>
        </p:grpSpPr>
        <p:sp>
          <p:nvSpPr>
            <p:cNvPr id="22" name="AutoShape 1"/>
            <p:cNvSpPr>
              <a:spLocks/>
            </p:cNvSpPr>
            <p:nvPr userDrawn="1"/>
          </p:nvSpPr>
          <p:spPr bwMode="auto">
            <a:xfrm>
              <a:off x="125413" y="1905000"/>
              <a:ext cx="1557337" cy="4970463"/>
            </a:xfrm>
            <a:custGeom>
              <a:avLst/>
              <a:gdLst/>
              <a:ahLst/>
              <a:cxnLst/>
              <a:rect l="0" t="0" r="r" b="b"/>
              <a:pathLst>
                <a:path w="21600" h="21600">
                  <a:moveTo>
                    <a:pt x="0" y="21600"/>
                  </a:moveTo>
                  <a:lnTo>
                    <a:pt x="21600" y="18867"/>
                  </a:lnTo>
                  <a:lnTo>
                    <a:pt x="12331" y="6289"/>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23" name="AutoShape 2"/>
            <p:cNvSpPr>
              <a:spLocks/>
            </p:cNvSpPr>
            <p:nvPr userDrawn="1"/>
          </p:nvSpPr>
          <p:spPr bwMode="auto">
            <a:xfrm>
              <a:off x="647700" y="1028700"/>
              <a:ext cx="6319838" cy="6573838"/>
            </a:xfrm>
            <a:custGeom>
              <a:avLst/>
              <a:gdLst/>
              <a:ahLst/>
              <a:cxnLst/>
              <a:rect l="0" t="0" r="r" b="b"/>
              <a:pathLst>
                <a:path w="21600" h="21600">
                  <a:moveTo>
                    <a:pt x="3659" y="16746"/>
                  </a:moveTo>
                  <a:lnTo>
                    <a:pt x="9755" y="21600"/>
                  </a:lnTo>
                  <a:lnTo>
                    <a:pt x="21600" y="15739"/>
                  </a:lnTo>
                  <a:lnTo>
                    <a:pt x="17941" y="4854"/>
                  </a:lnTo>
                  <a:lnTo>
                    <a:pt x="11845" y="0"/>
                  </a:lnTo>
                  <a:lnTo>
                    <a:pt x="0" y="5861"/>
                  </a:lnTo>
                  <a:cubicBezTo>
                    <a:pt x="0" y="5861"/>
                    <a:pt x="3659" y="16746"/>
                    <a:pt x="3659" y="16746"/>
                  </a:cubicBezTo>
                  <a:close/>
                  <a:moveTo>
                    <a:pt x="3659" y="16746"/>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24" name="AutoShape 3"/>
            <p:cNvSpPr>
              <a:spLocks/>
            </p:cNvSpPr>
            <p:nvPr userDrawn="1"/>
          </p:nvSpPr>
          <p:spPr bwMode="auto">
            <a:xfrm>
              <a:off x="127000" y="6946900"/>
              <a:ext cx="1717675" cy="3597275"/>
            </a:xfrm>
            <a:custGeom>
              <a:avLst/>
              <a:gdLst/>
              <a:ahLst/>
              <a:cxnLst/>
              <a:rect l="0" t="0" r="r" b="b"/>
              <a:pathLst>
                <a:path w="21600" h="21600">
                  <a:moveTo>
                    <a:pt x="0" y="21600"/>
                  </a:moveTo>
                  <a:lnTo>
                    <a:pt x="21600" y="21600"/>
                  </a:lnTo>
                  <a:lnTo>
                    <a:pt x="8901" y="3296"/>
                  </a:lnTo>
                  <a:lnTo>
                    <a:pt x="0" y="0"/>
                  </a:lnTo>
                  <a:cubicBezTo>
                    <a:pt x="0" y="0"/>
                    <a:pt x="0" y="21600"/>
                    <a:pt x="0" y="21600"/>
                  </a:cubicBezTo>
                  <a:close/>
                  <a:moveTo>
                    <a:pt x="0" y="2160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25" name="AutoShape 4"/>
            <p:cNvSpPr>
              <a:spLocks/>
            </p:cNvSpPr>
            <p:nvPr userDrawn="1"/>
          </p:nvSpPr>
          <p:spPr bwMode="auto">
            <a:xfrm>
              <a:off x="10797391" y="1092201"/>
              <a:ext cx="3251200" cy="6148388"/>
            </a:xfrm>
            <a:custGeom>
              <a:avLst/>
              <a:gdLst/>
              <a:ahLst/>
              <a:cxnLst/>
              <a:rect l="0" t="0" r="r" b="b"/>
              <a:pathLst>
                <a:path w="21600" h="21600">
                  <a:moveTo>
                    <a:pt x="0" y="8875"/>
                  </a:moveTo>
                  <a:lnTo>
                    <a:pt x="11081" y="16831"/>
                  </a:lnTo>
                  <a:lnTo>
                    <a:pt x="21600" y="21600"/>
                  </a:lnTo>
                  <a:lnTo>
                    <a:pt x="21600" y="1421"/>
                  </a:lnTo>
                  <a:lnTo>
                    <a:pt x="18466" y="0"/>
                  </a:lnTo>
                  <a:cubicBezTo>
                    <a:pt x="18466" y="0"/>
                    <a:pt x="0" y="8875"/>
                    <a:pt x="0" y="8875"/>
                  </a:cubicBezTo>
                  <a:close/>
                  <a:moveTo>
                    <a:pt x="0" y="8875"/>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26" name="AutoShape 5"/>
            <p:cNvSpPr>
              <a:spLocks/>
            </p:cNvSpPr>
            <p:nvPr userDrawn="1"/>
          </p:nvSpPr>
          <p:spPr bwMode="auto">
            <a:xfrm>
              <a:off x="1166813" y="6070600"/>
              <a:ext cx="5446712" cy="4476750"/>
            </a:xfrm>
            <a:custGeom>
              <a:avLst/>
              <a:gdLst/>
              <a:ahLst/>
              <a:cxnLst/>
              <a:rect l="0" t="0" r="r" b="b"/>
              <a:pathLst>
                <a:path w="21600" h="21600">
                  <a:moveTo>
                    <a:pt x="1452" y="12942"/>
                  </a:moveTo>
                  <a:lnTo>
                    <a:pt x="0" y="21600"/>
                  </a:lnTo>
                  <a:lnTo>
                    <a:pt x="18492" y="21600"/>
                  </a:lnTo>
                  <a:lnTo>
                    <a:pt x="19474" y="19249"/>
                  </a:lnTo>
                  <a:lnTo>
                    <a:pt x="21600" y="6568"/>
                  </a:lnTo>
                  <a:lnTo>
                    <a:pt x="6853" y="0"/>
                  </a:lnTo>
                  <a:cubicBezTo>
                    <a:pt x="6853" y="0"/>
                    <a:pt x="1452" y="12942"/>
                    <a:pt x="1452" y="12942"/>
                  </a:cubicBezTo>
                  <a:close/>
                  <a:moveTo>
                    <a:pt x="1452" y="12942"/>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27" name="AutoShape 6"/>
            <p:cNvSpPr>
              <a:spLocks/>
            </p:cNvSpPr>
            <p:nvPr userDrawn="1"/>
          </p:nvSpPr>
          <p:spPr bwMode="auto">
            <a:xfrm>
              <a:off x="127000" y="114300"/>
              <a:ext cx="1116013" cy="1243013"/>
            </a:xfrm>
            <a:custGeom>
              <a:avLst/>
              <a:gdLst/>
              <a:ahLst/>
              <a:cxnLst/>
              <a:rect l="0" t="0" r="r" b="b"/>
              <a:pathLst>
                <a:path w="21600" h="21600">
                  <a:moveTo>
                    <a:pt x="0" y="0"/>
                  </a:moveTo>
                  <a:lnTo>
                    <a:pt x="0" y="21600"/>
                  </a:lnTo>
                  <a:lnTo>
                    <a:pt x="11881" y="20445"/>
                  </a:lnTo>
                  <a:lnTo>
                    <a:pt x="21600" y="11786"/>
                  </a:lnTo>
                  <a:lnTo>
                    <a:pt x="19983" y="0"/>
                  </a:lnTo>
                  <a:cubicBezTo>
                    <a:pt x="19983" y="0"/>
                    <a:pt x="0" y="0"/>
                    <a:pt x="0" y="0"/>
                  </a:cubicBezTo>
                  <a:close/>
                  <a:moveTo>
                    <a:pt x="0"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28" name="AutoShape 7"/>
            <p:cNvSpPr>
              <a:spLocks/>
            </p:cNvSpPr>
            <p:nvPr userDrawn="1"/>
          </p:nvSpPr>
          <p:spPr bwMode="auto">
            <a:xfrm>
              <a:off x="5624513" y="1282700"/>
              <a:ext cx="6535737" cy="6081713"/>
            </a:xfrm>
            <a:custGeom>
              <a:avLst/>
              <a:gdLst/>
              <a:ahLst/>
              <a:cxnLst/>
              <a:rect l="0" t="0" r="r" b="b"/>
              <a:pathLst>
                <a:path w="21600" h="21600">
                  <a:moveTo>
                    <a:pt x="5240" y="18416"/>
                  </a:moveTo>
                  <a:lnTo>
                    <a:pt x="16767" y="21600"/>
                  </a:lnTo>
                  <a:lnTo>
                    <a:pt x="21600" y="8376"/>
                  </a:lnTo>
                  <a:lnTo>
                    <a:pt x="16360" y="3184"/>
                  </a:lnTo>
                  <a:lnTo>
                    <a:pt x="4833" y="0"/>
                  </a:lnTo>
                  <a:lnTo>
                    <a:pt x="0" y="13224"/>
                  </a:lnTo>
                  <a:cubicBezTo>
                    <a:pt x="0" y="13224"/>
                    <a:pt x="5240" y="18416"/>
                    <a:pt x="5240" y="18416"/>
                  </a:cubicBezTo>
                  <a:close/>
                  <a:moveTo>
                    <a:pt x="5240" y="18416"/>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29" name="AutoShape 8"/>
            <p:cNvSpPr>
              <a:spLocks/>
            </p:cNvSpPr>
            <p:nvPr userDrawn="1"/>
          </p:nvSpPr>
          <p:spPr bwMode="auto">
            <a:xfrm>
              <a:off x="11711791" y="114300"/>
              <a:ext cx="2339975" cy="2446338"/>
            </a:xfrm>
            <a:custGeom>
              <a:avLst/>
              <a:gdLst/>
              <a:ahLst/>
              <a:cxnLst/>
              <a:rect l="0" t="0" r="r" b="b"/>
              <a:pathLst>
                <a:path w="21600" h="21600">
                  <a:moveTo>
                    <a:pt x="0" y="0"/>
                  </a:moveTo>
                  <a:lnTo>
                    <a:pt x="3964" y="9554"/>
                  </a:lnTo>
                  <a:lnTo>
                    <a:pt x="17420" y="21600"/>
                  </a:lnTo>
                  <a:lnTo>
                    <a:pt x="21600" y="19560"/>
                  </a:lnTo>
                  <a:lnTo>
                    <a:pt x="21600" y="0"/>
                  </a:lnTo>
                  <a:cubicBezTo>
                    <a:pt x="21600" y="0"/>
                    <a:pt x="0" y="0"/>
                    <a:pt x="0" y="0"/>
                  </a:cubicBezTo>
                  <a:close/>
                  <a:moveTo>
                    <a:pt x="0"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30" name="AutoShape 9"/>
            <p:cNvSpPr>
              <a:spLocks/>
            </p:cNvSpPr>
            <p:nvPr userDrawn="1"/>
          </p:nvSpPr>
          <p:spPr bwMode="auto">
            <a:xfrm>
              <a:off x="6591300" y="114300"/>
              <a:ext cx="4851400" cy="2017713"/>
            </a:xfrm>
            <a:custGeom>
              <a:avLst/>
              <a:gdLst/>
              <a:ahLst/>
              <a:cxnLst/>
              <a:rect l="0" t="0" r="r" b="b"/>
              <a:pathLst>
                <a:path w="21600" h="21600">
                  <a:moveTo>
                    <a:pt x="0" y="0"/>
                  </a:moveTo>
                  <a:lnTo>
                    <a:pt x="766" y="21600"/>
                  </a:lnTo>
                  <a:lnTo>
                    <a:pt x="21600" y="17392"/>
                  </a:lnTo>
                  <a:lnTo>
                    <a:pt x="21452" y="8992"/>
                  </a:lnTo>
                  <a:lnTo>
                    <a:pt x="21134" y="0"/>
                  </a:lnTo>
                  <a:cubicBezTo>
                    <a:pt x="21134" y="0"/>
                    <a:pt x="0" y="0"/>
                    <a:pt x="0" y="0"/>
                  </a:cubicBezTo>
                  <a:close/>
                  <a:moveTo>
                    <a:pt x="0"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31" name="AutoShape 10"/>
            <p:cNvSpPr>
              <a:spLocks/>
            </p:cNvSpPr>
            <p:nvPr userDrawn="1"/>
          </p:nvSpPr>
          <p:spPr bwMode="auto">
            <a:xfrm>
              <a:off x="228600" y="114300"/>
              <a:ext cx="6334125" cy="2967038"/>
            </a:xfrm>
            <a:custGeom>
              <a:avLst/>
              <a:gdLst/>
              <a:ahLst/>
              <a:cxnLst/>
              <a:rect l="0" t="0" r="r" b="b"/>
              <a:pathLst>
                <a:path w="21600" h="21600">
                  <a:moveTo>
                    <a:pt x="1002" y="0"/>
                  </a:moveTo>
                  <a:lnTo>
                    <a:pt x="0" y="7190"/>
                  </a:lnTo>
                  <a:lnTo>
                    <a:pt x="13869" y="21600"/>
                  </a:lnTo>
                  <a:lnTo>
                    <a:pt x="20620" y="7035"/>
                  </a:lnTo>
                  <a:lnTo>
                    <a:pt x="21600" y="0"/>
                  </a:lnTo>
                  <a:cubicBezTo>
                    <a:pt x="21600" y="0"/>
                    <a:pt x="1002" y="0"/>
                    <a:pt x="1002" y="0"/>
                  </a:cubicBezTo>
                  <a:close/>
                  <a:moveTo>
                    <a:pt x="1002" y="0"/>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32" name="AutoShape 11"/>
            <p:cNvSpPr>
              <a:spLocks/>
            </p:cNvSpPr>
            <p:nvPr userDrawn="1"/>
          </p:nvSpPr>
          <p:spPr bwMode="auto">
            <a:xfrm>
              <a:off x="5207000" y="5981700"/>
              <a:ext cx="7373938" cy="4562475"/>
            </a:xfrm>
            <a:custGeom>
              <a:avLst/>
              <a:gdLst/>
              <a:ahLst/>
              <a:cxnLst/>
              <a:rect l="0" t="0" r="r" b="b"/>
              <a:pathLst>
                <a:path w="21600" h="21600">
                  <a:moveTo>
                    <a:pt x="5368" y="4781"/>
                  </a:moveTo>
                  <a:lnTo>
                    <a:pt x="0" y="12736"/>
                  </a:lnTo>
                  <a:lnTo>
                    <a:pt x="2219" y="21600"/>
                  </a:lnTo>
                  <a:lnTo>
                    <a:pt x="20291" y="21600"/>
                  </a:lnTo>
                  <a:lnTo>
                    <a:pt x="21600" y="19660"/>
                  </a:lnTo>
                  <a:lnTo>
                    <a:pt x="16678" y="0"/>
                  </a:lnTo>
                  <a:cubicBezTo>
                    <a:pt x="16678" y="0"/>
                    <a:pt x="5368" y="4781"/>
                    <a:pt x="5368" y="4781"/>
                  </a:cubicBezTo>
                  <a:close/>
                  <a:moveTo>
                    <a:pt x="5368" y="4781"/>
                  </a:move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sp>
          <p:nvSpPr>
            <p:cNvPr id="33" name="AutoShape 12"/>
            <p:cNvSpPr>
              <a:spLocks/>
            </p:cNvSpPr>
            <p:nvPr userDrawn="1"/>
          </p:nvSpPr>
          <p:spPr bwMode="auto">
            <a:xfrm>
              <a:off x="10390991" y="6515100"/>
              <a:ext cx="3656013" cy="4030663"/>
            </a:xfrm>
            <a:custGeom>
              <a:avLst/>
              <a:gdLst/>
              <a:ahLst/>
              <a:cxnLst/>
              <a:rect l="0" t="0" r="r" b="b"/>
              <a:pathLst>
                <a:path w="21600" h="21600">
                  <a:moveTo>
                    <a:pt x="9612" y="2649"/>
                  </a:moveTo>
                  <a:lnTo>
                    <a:pt x="0" y="10812"/>
                  </a:lnTo>
                  <a:lnTo>
                    <a:pt x="4257" y="21600"/>
                  </a:lnTo>
                  <a:lnTo>
                    <a:pt x="21600" y="21600"/>
                  </a:lnTo>
                  <a:lnTo>
                    <a:pt x="21600" y="0"/>
                  </a:lnTo>
                  <a:cubicBezTo>
                    <a:pt x="21600" y="0"/>
                    <a:pt x="9612" y="2649"/>
                    <a:pt x="9612" y="2649"/>
                  </a:cubicBezTo>
                  <a:close/>
                  <a:moveTo>
                    <a:pt x="9612" y="2649"/>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1510"/>
            </a:p>
          </p:txBody>
        </p:sp>
      </p:grpSp>
      <p:sp>
        <p:nvSpPr>
          <p:cNvPr id="2" name="Title 1"/>
          <p:cNvSpPr>
            <a:spLocks noGrp="1"/>
          </p:cNvSpPr>
          <p:nvPr>
            <p:ph type="ctrTitle" hasCustomPrompt="1"/>
          </p:nvPr>
        </p:nvSpPr>
        <p:spPr>
          <a:xfrm>
            <a:off x="2465388" y="3093163"/>
            <a:ext cx="8928110" cy="3634458"/>
          </a:xfrm>
        </p:spPr>
        <p:txBody>
          <a:bodyPr lIns="0" tIns="0" rIns="0" bIns="0" anchor="t" anchorCtr="0">
            <a:noAutofit/>
          </a:bodyPr>
          <a:lstStyle>
            <a:lvl1pPr marL="0" indent="0" algn="l">
              <a:lnSpc>
                <a:spcPts val="7593"/>
              </a:lnSpc>
              <a:tabLst>
                <a:tab pos="1440872" algn="l"/>
                <a:tab pos="2129590" algn="l"/>
              </a:tabLst>
              <a:defRPr sz="6698">
                <a:solidFill>
                  <a:schemeClr val="bg1"/>
                </a:solidFill>
              </a:defRPr>
            </a:lvl1pPr>
          </a:lstStyle>
          <a:p>
            <a:r>
              <a:rPr lang="en-US" dirty="0"/>
              <a:t>Click to edit </a:t>
            </a:r>
            <a:br>
              <a:rPr lang="en-US" dirty="0"/>
            </a:br>
            <a:r>
              <a:rPr lang="en-US" dirty="0"/>
              <a:t>		Master </a:t>
            </a:r>
            <a:br>
              <a:rPr lang="en-US" dirty="0"/>
            </a:br>
            <a:r>
              <a:rPr lang="en-US" dirty="0"/>
              <a:t>	title style</a:t>
            </a:r>
          </a:p>
        </p:txBody>
      </p:sp>
      <p:sp>
        <p:nvSpPr>
          <p:cNvPr id="3" name="Subtitle 2"/>
          <p:cNvSpPr>
            <a:spLocks noGrp="1"/>
          </p:cNvSpPr>
          <p:nvPr>
            <p:ph type="subTitle" idx="1"/>
          </p:nvPr>
        </p:nvSpPr>
        <p:spPr>
          <a:xfrm>
            <a:off x="2466979" y="7603080"/>
            <a:ext cx="5736134" cy="1165398"/>
          </a:xfrm>
        </p:spPr>
        <p:txBody>
          <a:bodyPr lIns="0" tIns="0" rIns="0" bIns="0" anchor="t" anchorCtr="0">
            <a:noAutofit/>
          </a:bodyPr>
          <a:lstStyle>
            <a:lvl1pPr marL="0" indent="0" algn="l">
              <a:lnSpc>
                <a:spcPct val="100000"/>
              </a:lnSpc>
              <a:buNone/>
              <a:defRPr sz="2131">
                <a:solidFill>
                  <a:schemeClr val="bg1"/>
                </a:solidFill>
              </a:defRPr>
            </a:lvl1pPr>
            <a:lvl2pPr marL="521950" indent="0" algn="ctr">
              <a:buNone/>
              <a:defRPr sz="2283"/>
            </a:lvl2pPr>
            <a:lvl3pPr marL="1043900" indent="0" algn="ctr">
              <a:buNone/>
              <a:defRPr sz="2055"/>
            </a:lvl3pPr>
            <a:lvl4pPr marL="1565849" indent="0" algn="ctr">
              <a:buNone/>
              <a:defRPr sz="1827"/>
            </a:lvl4pPr>
            <a:lvl5pPr marL="2087799" indent="0" algn="ctr">
              <a:buNone/>
              <a:defRPr sz="1827"/>
            </a:lvl5pPr>
            <a:lvl6pPr marL="2609749" indent="0" algn="ctr">
              <a:buNone/>
              <a:defRPr sz="1827"/>
            </a:lvl6pPr>
            <a:lvl7pPr marL="3131700" indent="0" algn="ctr">
              <a:buNone/>
              <a:defRPr sz="1827"/>
            </a:lvl7pPr>
            <a:lvl8pPr marL="3653650" indent="0" algn="ctr">
              <a:buNone/>
              <a:defRPr sz="1827"/>
            </a:lvl8pPr>
            <a:lvl9pPr marL="4175599" indent="0" algn="ctr">
              <a:buNone/>
              <a:defRPr sz="1827"/>
            </a:lvl9pPr>
          </a:lstStyle>
          <a:p>
            <a:r>
              <a:rPr lang="en-US" dirty="0"/>
              <a:t>Click to edit Master subtitle style</a:t>
            </a:r>
          </a:p>
        </p:txBody>
      </p:sp>
      <p:grpSp>
        <p:nvGrpSpPr>
          <p:cNvPr id="34" name="Group 33"/>
          <p:cNvGrpSpPr/>
          <p:nvPr userDrawn="1"/>
        </p:nvGrpSpPr>
        <p:grpSpPr>
          <a:xfrm>
            <a:off x="743700" y="713799"/>
            <a:ext cx="1093127" cy="1093128"/>
            <a:chOff x="25626365" y="3145536"/>
            <a:chExt cx="7199313" cy="7199313"/>
          </a:xfrm>
        </p:grpSpPr>
        <p:sp>
          <p:nvSpPr>
            <p:cNvPr id="35" name="AutoShape 1"/>
            <p:cNvSpPr>
              <a:spLocks/>
            </p:cNvSpPr>
            <p:nvPr userDrawn="1"/>
          </p:nvSpPr>
          <p:spPr bwMode="auto">
            <a:xfrm>
              <a:off x="25626365" y="3145536"/>
              <a:ext cx="7199313" cy="7199313"/>
            </a:xfrm>
            <a:custGeom>
              <a:avLst/>
              <a:gdLst/>
              <a:ahLst/>
              <a:cxnLst/>
              <a:rect l="0" t="0" r="r" b="b"/>
              <a:pathLst>
                <a:path w="21600" h="21600">
                  <a:moveTo>
                    <a:pt x="0" y="21600"/>
                  </a:moveTo>
                  <a:lnTo>
                    <a:pt x="21600" y="21600"/>
                  </a:lnTo>
                  <a:lnTo>
                    <a:pt x="21600" y="0"/>
                  </a:lnTo>
                  <a:lnTo>
                    <a:pt x="0" y="0"/>
                  </a:lnTo>
                  <a:cubicBezTo>
                    <a:pt x="0" y="0"/>
                    <a:pt x="0" y="21600"/>
                    <a:pt x="0" y="21600"/>
                  </a:cubicBezTo>
                  <a:close/>
                  <a:moveTo>
                    <a:pt x="0" y="21600"/>
                  </a:moveTo>
                </a:path>
              </a:pathLst>
            </a:custGeom>
            <a:solidFill>
              <a:schemeClr val="tx1"/>
            </a:solidFill>
            <a:ln>
              <a:noFill/>
            </a:ln>
          </p:spPr>
          <p:txBody>
            <a:bodyPr lIns="0" tIns="0" rIns="0" bIns="0"/>
            <a:lstStyle/>
            <a:p>
              <a:endParaRPr lang="en-US" sz="1510"/>
            </a:p>
          </p:txBody>
        </p:sp>
        <p:sp>
          <p:nvSpPr>
            <p:cNvPr id="36" name="AutoShape 2"/>
            <p:cNvSpPr>
              <a:spLocks/>
            </p:cNvSpPr>
            <p:nvPr userDrawn="1"/>
          </p:nvSpPr>
          <p:spPr bwMode="auto">
            <a:xfrm>
              <a:off x="26921765" y="4466336"/>
              <a:ext cx="4748213" cy="4540250"/>
            </a:xfrm>
            <a:custGeom>
              <a:avLst/>
              <a:gdLst/>
              <a:ahLst/>
              <a:cxnLst/>
              <a:rect l="0" t="0" r="r" b="b"/>
              <a:pathLst>
                <a:path w="21600" h="21458">
                  <a:moveTo>
                    <a:pt x="16952" y="15509"/>
                  </a:moveTo>
                  <a:lnTo>
                    <a:pt x="21600" y="10680"/>
                  </a:lnTo>
                  <a:lnTo>
                    <a:pt x="20270" y="9299"/>
                  </a:lnTo>
                  <a:lnTo>
                    <a:pt x="15965" y="13772"/>
                  </a:lnTo>
                  <a:lnTo>
                    <a:pt x="14953" y="12721"/>
                  </a:lnTo>
                  <a:lnTo>
                    <a:pt x="13624" y="14101"/>
                  </a:lnTo>
                  <a:lnTo>
                    <a:pt x="14978" y="15509"/>
                  </a:lnTo>
                  <a:cubicBezTo>
                    <a:pt x="15523" y="16075"/>
                    <a:pt x="16407" y="16075"/>
                    <a:pt x="16952" y="15509"/>
                  </a:cubicBezTo>
                  <a:moveTo>
                    <a:pt x="19010" y="6901"/>
                  </a:moveTo>
                  <a:lnTo>
                    <a:pt x="20782" y="5059"/>
                  </a:lnTo>
                  <a:lnTo>
                    <a:pt x="19010" y="3217"/>
                  </a:lnTo>
                  <a:lnTo>
                    <a:pt x="18177" y="4082"/>
                  </a:lnTo>
                  <a:lnTo>
                    <a:pt x="13753" y="4082"/>
                  </a:lnTo>
                  <a:lnTo>
                    <a:pt x="12920" y="3217"/>
                  </a:lnTo>
                  <a:lnTo>
                    <a:pt x="11148" y="5059"/>
                  </a:lnTo>
                  <a:lnTo>
                    <a:pt x="12920" y="6901"/>
                  </a:lnTo>
                  <a:lnTo>
                    <a:pt x="13753" y="6036"/>
                  </a:lnTo>
                  <a:lnTo>
                    <a:pt x="15025" y="6036"/>
                  </a:lnTo>
                  <a:lnTo>
                    <a:pt x="15025" y="8650"/>
                  </a:lnTo>
                  <a:cubicBezTo>
                    <a:pt x="15602" y="8295"/>
                    <a:pt x="16328" y="8294"/>
                    <a:pt x="16905" y="8650"/>
                  </a:cubicBezTo>
                  <a:lnTo>
                    <a:pt x="16905" y="6036"/>
                  </a:lnTo>
                  <a:lnTo>
                    <a:pt x="18177" y="6036"/>
                  </a:lnTo>
                  <a:cubicBezTo>
                    <a:pt x="18177" y="6036"/>
                    <a:pt x="19010" y="6901"/>
                    <a:pt x="19010" y="6901"/>
                  </a:cubicBezTo>
                  <a:close/>
                  <a:moveTo>
                    <a:pt x="15965" y="3684"/>
                  </a:moveTo>
                  <a:lnTo>
                    <a:pt x="17738" y="1843"/>
                  </a:lnTo>
                  <a:lnTo>
                    <a:pt x="15965" y="0"/>
                  </a:lnTo>
                  <a:lnTo>
                    <a:pt x="14192" y="1843"/>
                  </a:lnTo>
                  <a:cubicBezTo>
                    <a:pt x="14192" y="1843"/>
                    <a:pt x="15965" y="3684"/>
                    <a:pt x="15965" y="3684"/>
                  </a:cubicBezTo>
                  <a:close/>
                  <a:moveTo>
                    <a:pt x="11660" y="9299"/>
                  </a:moveTo>
                  <a:lnTo>
                    <a:pt x="10331" y="10680"/>
                  </a:lnTo>
                  <a:lnTo>
                    <a:pt x="11660" y="12061"/>
                  </a:lnTo>
                  <a:lnTo>
                    <a:pt x="12989" y="10680"/>
                  </a:lnTo>
                  <a:cubicBezTo>
                    <a:pt x="12989" y="10680"/>
                    <a:pt x="11660" y="9299"/>
                    <a:pt x="11660" y="9299"/>
                  </a:cubicBezTo>
                  <a:close/>
                  <a:moveTo>
                    <a:pt x="8282" y="17567"/>
                  </a:moveTo>
                  <a:cubicBezTo>
                    <a:pt x="8282" y="15877"/>
                    <a:pt x="7291" y="14733"/>
                    <a:pt x="5701" y="14733"/>
                  </a:cubicBezTo>
                  <a:lnTo>
                    <a:pt x="122" y="14733"/>
                  </a:lnTo>
                  <a:lnTo>
                    <a:pt x="122" y="16550"/>
                  </a:lnTo>
                  <a:lnTo>
                    <a:pt x="5676" y="16550"/>
                  </a:lnTo>
                  <a:cubicBezTo>
                    <a:pt x="6324" y="16550"/>
                    <a:pt x="6728" y="16944"/>
                    <a:pt x="6728" y="17567"/>
                  </a:cubicBezTo>
                  <a:cubicBezTo>
                    <a:pt x="6728" y="18202"/>
                    <a:pt x="6324" y="18583"/>
                    <a:pt x="5676" y="18583"/>
                  </a:cubicBezTo>
                  <a:lnTo>
                    <a:pt x="122" y="18583"/>
                  </a:lnTo>
                  <a:lnTo>
                    <a:pt x="122" y="20401"/>
                  </a:lnTo>
                  <a:lnTo>
                    <a:pt x="5701" y="20401"/>
                  </a:lnTo>
                  <a:cubicBezTo>
                    <a:pt x="7291" y="20401"/>
                    <a:pt x="8282" y="19257"/>
                    <a:pt x="8282" y="17567"/>
                  </a:cubicBezTo>
                  <a:moveTo>
                    <a:pt x="8282" y="3811"/>
                  </a:moveTo>
                  <a:cubicBezTo>
                    <a:pt x="8282" y="2032"/>
                    <a:pt x="7242" y="1015"/>
                    <a:pt x="5762" y="1015"/>
                  </a:cubicBezTo>
                  <a:cubicBezTo>
                    <a:pt x="4282" y="1015"/>
                    <a:pt x="3768" y="2006"/>
                    <a:pt x="3389" y="3049"/>
                  </a:cubicBezTo>
                  <a:lnTo>
                    <a:pt x="3009" y="4091"/>
                  </a:lnTo>
                  <a:cubicBezTo>
                    <a:pt x="2801" y="4663"/>
                    <a:pt x="2447" y="4764"/>
                    <a:pt x="2214" y="4764"/>
                  </a:cubicBezTo>
                  <a:cubicBezTo>
                    <a:pt x="1774" y="4764"/>
                    <a:pt x="1443" y="4434"/>
                    <a:pt x="1443" y="3849"/>
                  </a:cubicBezTo>
                  <a:cubicBezTo>
                    <a:pt x="1443" y="3277"/>
                    <a:pt x="1811" y="2896"/>
                    <a:pt x="2385" y="2896"/>
                  </a:cubicBezTo>
                  <a:lnTo>
                    <a:pt x="2606" y="2896"/>
                  </a:lnTo>
                  <a:lnTo>
                    <a:pt x="2606" y="1193"/>
                  </a:lnTo>
                  <a:lnTo>
                    <a:pt x="2422" y="1193"/>
                  </a:lnTo>
                  <a:cubicBezTo>
                    <a:pt x="930" y="1193"/>
                    <a:pt x="0" y="2261"/>
                    <a:pt x="0" y="3849"/>
                  </a:cubicBezTo>
                  <a:cubicBezTo>
                    <a:pt x="0" y="5514"/>
                    <a:pt x="1101" y="6480"/>
                    <a:pt x="2324" y="6480"/>
                  </a:cubicBezTo>
                  <a:cubicBezTo>
                    <a:pt x="3499" y="6480"/>
                    <a:pt x="4196" y="5845"/>
                    <a:pt x="4636" y="4637"/>
                  </a:cubicBezTo>
                  <a:lnTo>
                    <a:pt x="5065" y="3468"/>
                  </a:lnTo>
                  <a:cubicBezTo>
                    <a:pt x="5260" y="2947"/>
                    <a:pt x="5529" y="2743"/>
                    <a:pt x="5933" y="2743"/>
                  </a:cubicBezTo>
                  <a:cubicBezTo>
                    <a:pt x="6496" y="2743"/>
                    <a:pt x="6826" y="3125"/>
                    <a:pt x="6826" y="3811"/>
                  </a:cubicBezTo>
                  <a:cubicBezTo>
                    <a:pt x="6826" y="4497"/>
                    <a:pt x="6520" y="4917"/>
                    <a:pt x="5872" y="4917"/>
                  </a:cubicBezTo>
                  <a:lnTo>
                    <a:pt x="5578" y="4917"/>
                  </a:lnTo>
                  <a:lnTo>
                    <a:pt x="5578" y="6633"/>
                  </a:lnTo>
                  <a:lnTo>
                    <a:pt x="5860" y="6633"/>
                  </a:lnTo>
                  <a:cubicBezTo>
                    <a:pt x="7352" y="6633"/>
                    <a:pt x="8282" y="5438"/>
                    <a:pt x="8282" y="3811"/>
                  </a:cubicBezTo>
                  <a:moveTo>
                    <a:pt x="1676" y="7753"/>
                  </a:moveTo>
                  <a:lnTo>
                    <a:pt x="122" y="7753"/>
                  </a:lnTo>
                  <a:lnTo>
                    <a:pt x="122" y="13129"/>
                  </a:lnTo>
                  <a:lnTo>
                    <a:pt x="1676" y="13129"/>
                  </a:lnTo>
                  <a:lnTo>
                    <a:pt x="1676" y="11350"/>
                  </a:lnTo>
                  <a:lnTo>
                    <a:pt x="8159" y="11350"/>
                  </a:lnTo>
                  <a:lnTo>
                    <a:pt x="8159" y="9533"/>
                  </a:lnTo>
                  <a:lnTo>
                    <a:pt x="1676" y="9533"/>
                  </a:lnTo>
                  <a:cubicBezTo>
                    <a:pt x="1676" y="9533"/>
                    <a:pt x="1676" y="7753"/>
                    <a:pt x="1676" y="7753"/>
                  </a:cubicBezTo>
                  <a:close/>
                  <a:moveTo>
                    <a:pt x="14978" y="9273"/>
                  </a:moveTo>
                  <a:lnTo>
                    <a:pt x="10331" y="14101"/>
                  </a:lnTo>
                  <a:lnTo>
                    <a:pt x="11660" y="15483"/>
                  </a:lnTo>
                  <a:lnTo>
                    <a:pt x="15965" y="11009"/>
                  </a:lnTo>
                  <a:lnTo>
                    <a:pt x="16978" y="12061"/>
                  </a:lnTo>
                  <a:lnTo>
                    <a:pt x="18307" y="10680"/>
                  </a:lnTo>
                  <a:lnTo>
                    <a:pt x="16952" y="9273"/>
                  </a:lnTo>
                  <a:cubicBezTo>
                    <a:pt x="16407" y="8707"/>
                    <a:pt x="15523" y="8707"/>
                    <a:pt x="14978" y="9273"/>
                  </a:cubicBezTo>
                  <a:moveTo>
                    <a:pt x="12294" y="15483"/>
                  </a:moveTo>
                  <a:lnTo>
                    <a:pt x="10964" y="16864"/>
                  </a:lnTo>
                  <a:lnTo>
                    <a:pt x="12319" y="18271"/>
                  </a:lnTo>
                  <a:cubicBezTo>
                    <a:pt x="12864" y="18838"/>
                    <a:pt x="13748" y="18838"/>
                    <a:pt x="14293" y="18271"/>
                  </a:cubicBezTo>
                  <a:lnTo>
                    <a:pt x="15648" y="16863"/>
                  </a:lnTo>
                  <a:lnTo>
                    <a:pt x="14319" y="15483"/>
                  </a:lnTo>
                  <a:lnTo>
                    <a:pt x="13307" y="16534"/>
                  </a:lnTo>
                  <a:cubicBezTo>
                    <a:pt x="13307" y="16534"/>
                    <a:pt x="12294" y="15483"/>
                    <a:pt x="12294" y="15483"/>
                  </a:cubicBezTo>
                  <a:close/>
                  <a:moveTo>
                    <a:pt x="14953" y="18245"/>
                  </a:moveTo>
                  <a:lnTo>
                    <a:pt x="13623" y="19626"/>
                  </a:lnTo>
                  <a:lnTo>
                    <a:pt x="14978" y="21033"/>
                  </a:lnTo>
                  <a:cubicBezTo>
                    <a:pt x="15523" y="21600"/>
                    <a:pt x="16407" y="21600"/>
                    <a:pt x="16952" y="21033"/>
                  </a:cubicBezTo>
                  <a:lnTo>
                    <a:pt x="18307" y="19626"/>
                  </a:lnTo>
                  <a:lnTo>
                    <a:pt x="16978" y="18245"/>
                  </a:lnTo>
                  <a:lnTo>
                    <a:pt x="15965" y="19296"/>
                  </a:lnTo>
                  <a:cubicBezTo>
                    <a:pt x="15965" y="19296"/>
                    <a:pt x="14953" y="18245"/>
                    <a:pt x="14953" y="18245"/>
                  </a:cubicBezTo>
                  <a:close/>
                  <a:moveTo>
                    <a:pt x="20271" y="15483"/>
                  </a:moveTo>
                  <a:lnTo>
                    <a:pt x="21600" y="14101"/>
                  </a:lnTo>
                  <a:lnTo>
                    <a:pt x="20270" y="12720"/>
                  </a:lnTo>
                  <a:lnTo>
                    <a:pt x="18941" y="14101"/>
                  </a:lnTo>
                  <a:cubicBezTo>
                    <a:pt x="18941" y="14101"/>
                    <a:pt x="20271" y="15483"/>
                    <a:pt x="20271" y="15483"/>
                  </a:cubicBezTo>
                  <a:close/>
                  <a:moveTo>
                    <a:pt x="17637" y="18271"/>
                  </a:moveTo>
                  <a:cubicBezTo>
                    <a:pt x="18182" y="18838"/>
                    <a:pt x="19066" y="18838"/>
                    <a:pt x="19612" y="18271"/>
                  </a:cubicBezTo>
                  <a:lnTo>
                    <a:pt x="20966" y="16864"/>
                  </a:lnTo>
                  <a:lnTo>
                    <a:pt x="19636" y="15483"/>
                  </a:lnTo>
                  <a:lnTo>
                    <a:pt x="18624" y="16534"/>
                  </a:lnTo>
                  <a:lnTo>
                    <a:pt x="17611" y="15483"/>
                  </a:lnTo>
                  <a:lnTo>
                    <a:pt x="16282" y="16863"/>
                  </a:lnTo>
                  <a:cubicBezTo>
                    <a:pt x="16282" y="16863"/>
                    <a:pt x="17637" y="18271"/>
                    <a:pt x="17637" y="18271"/>
                  </a:cubicBezTo>
                  <a:close/>
                  <a:moveTo>
                    <a:pt x="17637" y="18271"/>
                  </a:moveTo>
                </a:path>
              </a:pathLst>
            </a:custGeom>
            <a:solidFill>
              <a:schemeClr val="bg1"/>
            </a:solidFill>
            <a:ln>
              <a:noFill/>
            </a:ln>
          </p:spPr>
          <p:txBody>
            <a:bodyPr lIns="0" tIns="0" rIns="0" bIns="0"/>
            <a:lstStyle/>
            <a:p>
              <a:endParaRPr lang="en-US" sz="1510"/>
            </a:p>
          </p:txBody>
        </p:sp>
      </p:grpSp>
      <p:sp>
        <p:nvSpPr>
          <p:cNvPr id="21" name="Text Placeholder 42"/>
          <p:cNvSpPr>
            <a:spLocks noGrp="1"/>
          </p:cNvSpPr>
          <p:nvPr>
            <p:ph type="body" sz="quarter" idx="10" hasCustomPrompt="1"/>
          </p:nvPr>
        </p:nvSpPr>
        <p:spPr>
          <a:xfrm>
            <a:off x="11296919" y="9814765"/>
            <a:ext cx="2262820" cy="210616"/>
          </a:xfrm>
        </p:spPr>
        <p:txBody>
          <a:bodyPr lIns="0" tIns="0" rIns="0" bIns="0">
            <a:noAutofit/>
          </a:bodyPr>
          <a:lstStyle>
            <a:lvl1pPr marL="0" marR="0" indent="0" algn="l" defTabSz="1390536" rtl="0" eaLnBrk="1" fontAlgn="auto" latinLnBrk="0" hangingPunct="1">
              <a:lnSpc>
                <a:spcPct val="100000"/>
              </a:lnSpc>
              <a:spcBef>
                <a:spcPts val="0"/>
              </a:spcBef>
              <a:spcAft>
                <a:spcPts val="0"/>
              </a:spcAft>
              <a:buClrTx/>
              <a:buSzTx/>
              <a:buFont typeface="Arial" panose="020B0604020202020204" pitchFamily="34" charset="0"/>
              <a:buNone/>
              <a:tabLst/>
              <a:defRPr sz="999">
                <a:solidFill>
                  <a:schemeClr val="bg1"/>
                </a:solidFill>
              </a:defRPr>
            </a:lvl1pPr>
            <a:lvl2pPr>
              <a:defRPr sz="799">
                <a:solidFill>
                  <a:schemeClr val="bg1"/>
                </a:solidFill>
              </a:defRPr>
            </a:lvl2pPr>
            <a:lvl3pPr>
              <a:defRPr sz="799">
                <a:solidFill>
                  <a:schemeClr val="bg1"/>
                </a:solidFill>
              </a:defRPr>
            </a:lvl3pPr>
            <a:lvl4pPr>
              <a:defRPr sz="799">
                <a:solidFill>
                  <a:schemeClr val="bg1"/>
                </a:solidFill>
              </a:defRPr>
            </a:lvl4pPr>
            <a:lvl5pPr>
              <a:defRPr sz="799">
                <a:solidFill>
                  <a:schemeClr val="bg1"/>
                </a:solidFill>
              </a:defRPr>
            </a:lvl5pPr>
          </a:lstStyle>
          <a:p>
            <a:pPr marL="0" marR="0" lvl="0" indent="0" algn="l" defTabSz="13905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UTS CRICOS Provider Code: 00099F</a:t>
            </a:r>
          </a:p>
        </p:txBody>
      </p:sp>
      <p:sp>
        <p:nvSpPr>
          <p:cNvPr id="38" name="Content Placeholder 5"/>
          <p:cNvSpPr>
            <a:spLocks noGrp="1"/>
          </p:cNvSpPr>
          <p:nvPr>
            <p:ph sz="quarter" idx="4"/>
          </p:nvPr>
        </p:nvSpPr>
        <p:spPr>
          <a:xfrm>
            <a:off x="2465388" y="8768478"/>
            <a:ext cx="5737726" cy="1190280"/>
          </a:xfrm>
        </p:spPr>
        <p:txBody>
          <a:bodyPr lIns="0">
            <a:noAutofit/>
          </a:bodyPr>
          <a:lstStyle>
            <a:lvl1pPr marL="0" indent="0">
              <a:buNone/>
              <a:defRPr sz="2131"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3601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large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074021" y="1697750"/>
            <a:ext cx="5969764" cy="1592914"/>
          </a:xfrm>
        </p:spPr>
        <p:txBody>
          <a:bodyPr lIns="0" tIns="0" rIns="0" bIns="0" anchor="t" anchorCtr="0">
            <a:noAutofit/>
          </a:bodyPr>
          <a:lstStyle>
            <a:lvl1pPr marL="0" indent="0" algn="l">
              <a:lnSpc>
                <a:spcPts val="5195"/>
              </a:lnSpc>
              <a:tabLst>
                <a:tab pos="1440872" algn="l"/>
                <a:tab pos="2129590" algn="l"/>
              </a:tabLst>
              <a:defRPr sz="4400">
                <a:solidFill>
                  <a:schemeClr val="accent1"/>
                </a:solidFill>
              </a:defRPr>
            </a:lvl1pPr>
          </a:lstStyle>
          <a:p>
            <a:r>
              <a:rPr lang="en-US" dirty="0"/>
              <a:t>Click to edit Master title style</a:t>
            </a:r>
          </a:p>
        </p:txBody>
      </p:sp>
      <p:sp>
        <p:nvSpPr>
          <p:cNvPr id="162" name="Text Placeholder 5"/>
          <p:cNvSpPr>
            <a:spLocks noGrp="1"/>
          </p:cNvSpPr>
          <p:nvPr>
            <p:ph type="body" sz="quarter" idx="12"/>
          </p:nvPr>
        </p:nvSpPr>
        <p:spPr>
          <a:xfrm>
            <a:off x="704689" y="3527548"/>
            <a:ext cx="12485806" cy="4437456"/>
          </a:xfrm>
        </p:spPr>
        <p:txBody>
          <a:bodyPr lIns="0" tIns="0" rIns="0" bIns="0" numCol="1" spcCol="720000">
            <a:noAutofit/>
          </a:bodyPr>
          <a:lstStyle>
            <a:lvl1pPr marL="389670" indent="0">
              <a:lnSpc>
                <a:spcPct val="100000"/>
              </a:lnSpc>
              <a:spcBef>
                <a:spcPts val="2131"/>
              </a:spcBef>
              <a:spcAft>
                <a:spcPts val="342"/>
              </a:spcAft>
              <a:buNone/>
              <a:tabLst/>
              <a:defRPr sz="2400">
                <a:solidFill>
                  <a:schemeClr val="tx1"/>
                </a:solidFill>
              </a:defRPr>
            </a:lvl1pPr>
            <a:lvl2pPr marL="362483" indent="-362483">
              <a:lnSpc>
                <a:spcPct val="100000"/>
              </a:lnSpc>
              <a:spcBef>
                <a:spcPts val="2131"/>
              </a:spcBef>
              <a:spcAft>
                <a:spcPts val="342"/>
              </a:spcAft>
              <a:buClr>
                <a:schemeClr val="accent1"/>
              </a:buClr>
              <a:buFont typeface="Arial" charset="0"/>
              <a:buChar char="•"/>
              <a:tabLst/>
              <a:defRPr sz="2400">
                <a:solidFill>
                  <a:schemeClr val="tx1"/>
                </a:solidFill>
              </a:defRPr>
            </a:lvl2pPr>
            <a:lvl3pPr marL="616222" indent="-208427">
              <a:lnSpc>
                <a:spcPct val="100000"/>
              </a:lnSpc>
              <a:spcBef>
                <a:spcPts val="2131"/>
              </a:spcBef>
              <a:spcAft>
                <a:spcPts val="342"/>
              </a:spcAft>
              <a:buClr>
                <a:schemeClr val="tx1"/>
              </a:buClr>
              <a:tabLst/>
              <a:defRPr sz="2400">
                <a:solidFill>
                  <a:schemeClr val="tx1"/>
                </a:solidFill>
              </a:defRPr>
            </a:lvl3pPr>
            <a:lvl4pPr marL="1075270" indent="-447236">
              <a:lnSpc>
                <a:spcPct val="100000"/>
              </a:lnSpc>
              <a:spcBef>
                <a:spcPts val="2131"/>
              </a:spcBef>
              <a:spcAft>
                <a:spcPts val="0"/>
              </a:spcAft>
              <a:buFont typeface=".AppleSystemUIFont" charset="-120"/>
              <a:buChar char="–"/>
              <a:tabLst/>
              <a:defRPr sz="2400">
                <a:solidFill>
                  <a:schemeClr val="tx1"/>
                </a:solidFill>
              </a:defRPr>
            </a:lvl4pPr>
            <a:lvl5pPr marL="1075270" indent="-447236">
              <a:lnSpc>
                <a:spcPct val="100000"/>
              </a:lnSpc>
              <a:spcBef>
                <a:spcPts val="2131"/>
              </a:spcBef>
              <a:buFont typeface="+mj-lt"/>
              <a:buAutoNum type="arabicPeriod"/>
              <a:tabLs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6" name="Rounded Rectangle 265"/>
          <p:cNvSpPr/>
          <p:nvPr userDrawn="1"/>
        </p:nvSpPr>
        <p:spPr>
          <a:xfrm>
            <a:off x="700939" y="726772"/>
            <a:ext cx="12621314" cy="35018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5"/>
          </a:p>
        </p:txBody>
      </p:sp>
      <p:sp>
        <p:nvSpPr>
          <p:cNvPr id="208" name="Footer Placeholder 4"/>
          <p:cNvSpPr>
            <a:spLocks noGrp="1"/>
          </p:cNvSpPr>
          <p:nvPr>
            <p:ph type="ftr" sz="quarter" idx="3"/>
          </p:nvPr>
        </p:nvSpPr>
        <p:spPr>
          <a:xfrm>
            <a:off x="872245" y="726772"/>
            <a:ext cx="11627766" cy="350189"/>
          </a:xfrm>
          <a:prstGeom prst="rect">
            <a:avLst/>
          </a:prstGeom>
        </p:spPr>
        <p:txBody>
          <a:bodyPr vert="horz" lIns="91440" tIns="45720" rIns="91440" bIns="45720" rtlCol="0" anchor="ctr"/>
          <a:lstStyle>
            <a:lvl1pPr algn="l">
              <a:defRPr sz="1218">
                <a:solidFill>
                  <a:schemeClr val="bg1"/>
                </a:solidFill>
              </a:defRPr>
            </a:lvl1pPr>
          </a:lstStyle>
          <a:p>
            <a:r>
              <a:rPr lang="en-US"/>
              <a:t>Footer</a:t>
            </a:r>
            <a:endParaRPr lang="en-US" dirty="0"/>
          </a:p>
        </p:txBody>
      </p:sp>
      <p:sp>
        <p:nvSpPr>
          <p:cNvPr id="209" name="Slide Number Placeholder 5"/>
          <p:cNvSpPr>
            <a:spLocks noGrp="1"/>
          </p:cNvSpPr>
          <p:nvPr>
            <p:ph type="sldNum" sz="quarter" idx="4"/>
          </p:nvPr>
        </p:nvSpPr>
        <p:spPr>
          <a:xfrm>
            <a:off x="12553497" y="726772"/>
            <a:ext cx="643109" cy="350189"/>
          </a:xfrm>
          <a:prstGeom prst="rect">
            <a:avLst/>
          </a:prstGeom>
        </p:spPr>
        <p:txBody>
          <a:bodyPr vert="horz" lIns="91440" tIns="45720" rIns="91440" bIns="45720" rtlCol="0" anchor="ctr"/>
          <a:lstStyle>
            <a:lvl1pPr algn="r">
              <a:defRPr sz="2131" b="1">
                <a:solidFill>
                  <a:schemeClr val="bg1"/>
                </a:solidFill>
              </a:defRPr>
            </a:lvl1pPr>
          </a:lstStyle>
          <a:p>
            <a:fld id="{E32CA18A-09E8-B346-9D1F-8EB2C340C7E4}" type="slidenum">
              <a:rPr lang="en-US" smtClean="0"/>
              <a:pPr/>
              <a:t>‹#›</a:t>
            </a:fld>
            <a:endParaRPr lang="en-US" dirty="0"/>
          </a:p>
        </p:txBody>
      </p:sp>
    </p:spTree>
    <p:extLst>
      <p:ext uri="{BB962C8B-B14F-4D97-AF65-F5344CB8AC3E}">
        <p14:creationId xmlns:p14="http://schemas.microsoft.com/office/powerpoint/2010/main" val="210522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85AB-851C-0541-AD5B-4613F0ADC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8DB84-0519-B94A-9808-417798C94F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9DED7-BFCB-BF47-AF01-68194C2FC5EA}"/>
              </a:ext>
            </a:extLst>
          </p:cNvPr>
          <p:cNvSpPr>
            <a:spLocks noGrp="1"/>
          </p:cNvSpPr>
          <p:nvPr>
            <p:ph type="dt" sz="half" idx="10"/>
          </p:nvPr>
        </p:nvSpPr>
        <p:spPr/>
        <p:txBody>
          <a:bodyPr/>
          <a:lstStyle/>
          <a:p>
            <a:fld id="{974F6251-7123-F442-8AAD-762A25379100}" type="datetimeFigureOut">
              <a:rPr lang="en-US" smtClean="0"/>
              <a:t>8/7/23</a:t>
            </a:fld>
            <a:endParaRPr lang="en-US"/>
          </a:p>
        </p:txBody>
      </p:sp>
      <p:sp>
        <p:nvSpPr>
          <p:cNvPr id="5" name="Footer Placeholder 4">
            <a:extLst>
              <a:ext uri="{FF2B5EF4-FFF2-40B4-BE49-F238E27FC236}">
                <a16:creationId xmlns:a16="http://schemas.microsoft.com/office/drawing/2014/main" id="{80DD1012-44A2-CA49-9F2E-E729EC7F5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47F3C-14C7-CB41-B3E9-E7321FA89866}"/>
              </a:ext>
            </a:extLst>
          </p:cNvPr>
          <p:cNvSpPr>
            <a:spLocks noGrp="1"/>
          </p:cNvSpPr>
          <p:nvPr>
            <p:ph type="sldNum" sz="quarter" idx="12"/>
          </p:nvPr>
        </p:nvSpPr>
        <p:spPr/>
        <p:txBody>
          <a:bodyPr/>
          <a:lstStyle/>
          <a:p>
            <a:fld id="{4D6A95F8-0B4F-E448-B37F-E83B2457D89D}" type="slidenum">
              <a:rPr lang="en-US" smtClean="0"/>
              <a:t>‹#›</a:t>
            </a:fld>
            <a:endParaRPr lang="en-US"/>
          </a:p>
        </p:txBody>
      </p:sp>
    </p:spTree>
    <p:extLst>
      <p:ext uri="{BB962C8B-B14F-4D97-AF65-F5344CB8AC3E}">
        <p14:creationId xmlns:p14="http://schemas.microsoft.com/office/powerpoint/2010/main" val="403151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yout 4">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ADE0A-0058-F840-B5C2-8007274D77F5}"/>
              </a:ext>
            </a:extLst>
          </p:cNvPr>
          <p:cNvSpPr>
            <a:spLocks noGrp="1"/>
          </p:cNvSpPr>
          <p:nvPr>
            <p:ph type="title" hasCustomPrompt="1"/>
          </p:nvPr>
        </p:nvSpPr>
        <p:spPr>
          <a:xfrm>
            <a:off x="717454" y="1302333"/>
            <a:ext cx="11800358" cy="1523265"/>
          </a:xfrm>
        </p:spPr>
        <p:txBody>
          <a:bodyPr anchor="t"/>
          <a:lstStyle>
            <a:lvl1pPr>
              <a:defRPr sz="3885">
                <a:solidFill>
                  <a:schemeClr val="tx1">
                    <a:lumMod val="95000"/>
                    <a:lumOff val="5000"/>
                  </a:schemeClr>
                </a:solidFill>
              </a:defRPr>
            </a:lvl1pPr>
          </a:lstStyle>
          <a:p>
            <a:r>
              <a:rPr lang="en-US" dirty="0"/>
              <a:t>Heading</a:t>
            </a:r>
          </a:p>
        </p:txBody>
      </p:sp>
      <p:sp>
        <p:nvSpPr>
          <p:cNvPr id="13" name="Text Placeholder 2">
            <a:extLst>
              <a:ext uri="{FF2B5EF4-FFF2-40B4-BE49-F238E27FC236}">
                <a16:creationId xmlns:a16="http://schemas.microsoft.com/office/drawing/2014/main" id="{C88A8D42-146D-E24F-BAAC-E035BD58A1AC}"/>
              </a:ext>
            </a:extLst>
          </p:cNvPr>
          <p:cNvSpPr>
            <a:spLocks noGrp="1"/>
          </p:cNvSpPr>
          <p:nvPr>
            <p:ph type="body" idx="12" hasCustomPrompt="1"/>
          </p:nvPr>
        </p:nvSpPr>
        <p:spPr>
          <a:xfrm>
            <a:off x="717454" y="3102190"/>
            <a:ext cx="12521334" cy="6212804"/>
          </a:xfrm>
        </p:spPr>
        <p:txBody>
          <a:bodyPr/>
          <a:lstStyle>
            <a:lvl1pPr marL="308529" indent="-308529">
              <a:lnSpc>
                <a:spcPct val="100000"/>
              </a:lnSpc>
              <a:spcBef>
                <a:spcPts val="0"/>
              </a:spcBef>
              <a:spcAft>
                <a:spcPts val="1143"/>
              </a:spcAft>
              <a:buFont typeface="Arial" panose="020B0604020202020204" pitchFamily="34" charset="0"/>
              <a:buChar char="•"/>
              <a:defRPr lang="en-AU" sz="2400" smtClean="0">
                <a:effectLst/>
              </a:defRPr>
            </a:lvl1pPr>
            <a:lvl2pPr marL="522442" indent="0">
              <a:buNone/>
              <a:defRPr sz="2285">
                <a:solidFill>
                  <a:schemeClr val="tx1">
                    <a:tint val="75000"/>
                  </a:schemeClr>
                </a:solidFill>
              </a:defRPr>
            </a:lvl2pPr>
            <a:lvl3pPr marL="1044885" indent="0">
              <a:buNone/>
              <a:defRPr sz="2057">
                <a:solidFill>
                  <a:schemeClr val="tx1">
                    <a:tint val="75000"/>
                  </a:schemeClr>
                </a:solidFill>
              </a:defRPr>
            </a:lvl3pPr>
            <a:lvl4pPr marL="1567327" indent="0">
              <a:buNone/>
              <a:defRPr sz="1828">
                <a:solidFill>
                  <a:schemeClr val="tx1">
                    <a:tint val="75000"/>
                  </a:schemeClr>
                </a:solidFill>
              </a:defRPr>
            </a:lvl4pPr>
            <a:lvl5pPr marL="2089770" indent="0">
              <a:buNone/>
              <a:defRPr sz="1828">
                <a:solidFill>
                  <a:schemeClr val="tx1">
                    <a:tint val="75000"/>
                  </a:schemeClr>
                </a:solidFill>
              </a:defRPr>
            </a:lvl5pPr>
            <a:lvl6pPr marL="2612212" indent="0">
              <a:buNone/>
              <a:defRPr sz="1828">
                <a:solidFill>
                  <a:schemeClr val="tx1">
                    <a:tint val="75000"/>
                  </a:schemeClr>
                </a:solidFill>
              </a:defRPr>
            </a:lvl6pPr>
            <a:lvl7pPr marL="3134655" indent="0">
              <a:buNone/>
              <a:defRPr sz="1828">
                <a:solidFill>
                  <a:schemeClr val="tx1">
                    <a:tint val="75000"/>
                  </a:schemeClr>
                </a:solidFill>
              </a:defRPr>
            </a:lvl7pPr>
            <a:lvl8pPr marL="3657097" indent="0">
              <a:buNone/>
              <a:defRPr sz="1828">
                <a:solidFill>
                  <a:schemeClr val="tx1">
                    <a:tint val="75000"/>
                  </a:schemeClr>
                </a:solidFill>
              </a:defRPr>
            </a:lvl8pPr>
            <a:lvl9pPr marL="4179540" indent="0">
              <a:buNone/>
              <a:defRPr sz="1828">
                <a:solidFill>
                  <a:schemeClr val="tx1">
                    <a:tint val="75000"/>
                  </a:schemeClr>
                </a:solidFill>
              </a:defRPr>
            </a:lvl9pPr>
          </a:lstStyle>
          <a:p>
            <a:r>
              <a:rPr lang="en-US" dirty="0"/>
              <a:t>Click to edit Master</a:t>
            </a:r>
            <a:endParaRPr lang="en-AU" dirty="0">
              <a:effectLst/>
              <a:latin typeface="Helvetica" pitchFamily="2" charset="0"/>
            </a:endParaRPr>
          </a:p>
        </p:txBody>
      </p:sp>
      <p:sp>
        <p:nvSpPr>
          <p:cNvPr id="10" name="Round Same Side Corner Rectangle 9">
            <a:extLst>
              <a:ext uri="{FF2B5EF4-FFF2-40B4-BE49-F238E27FC236}">
                <a16:creationId xmlns:a16="http://schemas.microsoft.com/office/drawing/2014/main" id="{4A774342-138D-214F-B8E9-2E36E1B2BF69}"/>
              </a:ext>
            </a:extLst>
          </p:cNvPr>
          <p:cNvSpPr/>
          <p:nvPr userDrawn="1"/>
        </p:nvSpPr>
        <p:spPr>
          <a:xfrm rot="16200000">
            <a:off x="6765424" y="2994541"/>
            <a:ext cx="714519" cy="13618432"/>
          </a:xfrm>
          <a:prstGeom prst="round2SameRect">
            <a:avLst>
              <a:gd name="adj1" fmla="val 4333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32"/>
          </a:p>
        </p:txBody>
      </p:sp>
      <p:pic>
        <p:nvPicPr>
          <p:cNvPr id="11" name="Picture 10">
            <a:extLst>
              <a:ext uri="{FF2B5EF4-FFF2-40B4-BE49-F238E27FC236}">
                <a16:creationId xmlns:a16="http://schemas.microsoft.com/office/drawing/2014/main" id="{E2541CA3-E603-F740-905B-12EF2357A8E6}"/>
              </a:ext>
            </a:extLst>
          </p:cNvPr>
          <p:cNvPicPr>
            <a:picLocks noChangeAspect="1"/>
          </p:cNvPicPr>
          <p:nvPr userDrawn="1"/>
        </p:nvPicPr>
        <p:blipFill>
          <a:blip r:embed="rId2"/>
          <a:stretch>
            <a:fillRect/>
          </a:stretch>
        </p:blipFill>
        <p:spPr>
          <a:xfrm>
            <a:off x="654861" y="9570860"/>
            <a:ext cx="752644" cy="426642"/>
          </a:xfrm>
          <a:prstGeom prst="rect">
            <a:avLst/>
          </a:prstGeom>
        </p:spPr>
      </p:pic>
      <p:sp>
        <p:nvSpPr>
          <p:cNvPr id="15" name="Footer Placeholder 4">
            <a:extLst>
              <a:ext uri="{FF2B5EF4-FFF2-40B4-BE49-F238E27FC236}">
                <a16:creationId xmlns:a16="http://schemas.microsoft.com/office/drawing/2014/main" id="{60767ADF-03F7-5546-BD4C-A8933766BC52}"/>
              </a:ext>
            </a:extLst>
          </p:cNvPr>
          <p:cNvSpPr>
            <a:spLocks noGrp="1"/>
          </p:cNvSpPr>
          <p:nvPr>
            <p:ph type="ftr" sz="quarter" idx="11"/>
          </p:nvPr>
        </p:nvSpPr>
        <p:spPr>
          <a:xfrm>
            <a:off x="7271160" y="9521649"/>
            <a:ext cx="6173124" cy="555801"/>
          </a:xfrm>
        </p:spPr>
        <p:txBody>
          <a:bodyPr/>
          <a:lstStyle>
            <a:lvl1pPr algn="r">
              <a:defRPr sz="1143">
                <a:solidFill>
                  <a:schemeClr val="bg1"/>
                </a:solidFill>
              </a:defRPr>
            </a:lvl1pPr>
          </a:lstStyle>
          <a:p>
            <a:r>
              <a:rPr lang="en-US" dirty="0"/>
              <a:t>Footer content here</a:t>
            </a:r>
          </a:p>
        </p:txBody>
      </p:sp>
    </p:spTree>
    <p:extLst>
      <p:ext uri="{BB962C8B-B14F-4D97-AF65-F5344CB8AC3E}">
        <p14:creationId xmlns:p14="http://schemas.microsoft.com/office/powerpoint/2010/main" val="20777298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0B31-AF5E-BCF9-0662-18D895317E93}"/>
              </a:ext>
            </a:extLst>
          </p:cNvPr>
          <p:cNvSpPr>
            <a:spLocks noGrp="1"/>
          </p:cNvSpPr>
          <p:nvPr>
            <p:ph type="title"/>
          </p:nvPr>
        </p:nvSpPr>
        <p:spPr>
          <a:xfrm>
            <a:off x="959633" y="555802"/>
            <a:ext cx="12016264" cy="2017801"/>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A6AAC5-1656-FFC8-D170-D485C62223EF}"/>
              </a:ext>
            </a:extLst>
          </p:cNvPr>
          <p:cNvSpPr>
            <a:spLocks noGrp="1"/>
          </p:cNvSpPr>
          <p:nvPr>
            <p:ph type="body" idx="1"/>
          </p:nvPr>
        </p:nvSpPr>
        <p:spPr>
          <a:xfrm>
            <a:off x="959633" y="2559104"/>
            <a:ext cx="5893846" cy="1254177"/>
          </a:xfrm>
        </p:spPr>
        <p:txBody>
          <a:bodyPr anchor="b"/>
          <a:lstStyle>
            <a:lvl1pPr marL="0" indent="0">
              <a:buNone/>
              <a:defRPr sz="2742" b="1"/>
            </a:lvl1pPr>
            <a:lvl2pPr marL="522442" indent="0">
              <a:buNone/>
              <a:defRPr sz="2285" b="1"/>
            </a:lvl2pPr>
            <a:lvl3pPr marL="1044885" indent="0">
              <a:buNone/>
              <a:defRPr sz="2057" b="1"/>
            </a:lvl3pPr>
            <a:lvl4pPr marL="1567327" indent="0">
              <a:buNone/>
              <a:defRPr sz="1828" b="1"/>
            </a:lvl4pPr>
            <a:lvl5pPr marL="2089770" indent="0">
              <a:buNone/>
              <a:defRPr sz="1828" b="1"/>
            </a:lvl5pPr>
            <a:lvl6pPr marL="2612212" indent="0">
              <a:buNone/>
              <a:defRPr sz="1828" b="1"/>
            </a:lvl6pPr>
            <a:lvl7pPr marL="3134655" indent="0">
              <a:buNone/>
              <a:defRPr sz="1828" b="1"/>
            </a:lvl7pPr>
            <a:lvl8pPr marL="3657097" indent="0">
              <a:buNone/>
              <a:defRPr sz="1828" b="1"/>
            </a:lvl8pPr>
            <a:lvl9pPr marL="4179540" indent="0">
              <a:buNone/>
              <a:defRPr sz="1828" b="1"/>
            </a:lvl9pPr>
          </a:lstStyle>
          <a:p>
            <a:pPr lvl="0"/>
            <a:r>
              <a:rPr lang="en-GB"/>
              <a:t>Click to edit Master text styles</a:t>
            </a:r>
          </a:p>
        </p:txBody>
      </p:sp>
      <p:sp>
        <p:nvSpPr>
          <p:cNvPr id="4" name="Content Placeholder 3">
            <a:extLst>
              <a:ext uri="{FF2B5EF4-FFF2-40B4-BE49-F238E27FC236}">
                <a16:creationId xmlns:a16="http://schemas.microsoft.com/office/drawing/2014/main" id="{0F6879A0-7034-7F1F-3D70-CC5A87FDBE2A}"/>
              </a:ext>
            </a:extLst>
          </p:cNvPr>
          <p:cNvSpPr>
            <a:spLocks noGrp="1"/>
          </p:cNvSpPr>
          <p:nvPr>
            <p:ph sz="half" idx="2"/>
          </p:nvPr>
        </p:nvSpPr>
        <p:spPr>
          <a:xfrm>
            <a:off x="959633" y="3813281"/>
            <a:ext cx="5893846" cy="560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C0E4DF8-6C35-147D-EE6F-FD6782B77D89}"/>
              </a:ext>
            </a:extLst>
          </p:cNvPr>
          <p:cNvSpPr>
            <a:spLocks noGrp="1"/>
          </p:cNvSpPr>
          <p:nvPr>
            <p:ph type="body" sz="quarter" idx="3"/>
          </p:nvPr>
        </p:nvSpPr>
        <p:spPr>
          <a:xfrm>
            <a:off x="7053024" y="2559104"/>
            <a:ext cx="5922872" cy="1254177"/>
          </a:xfrm>
        </p:spPr>
        <p:txBody>
          <a:bodyPr anchor="b"/>
          <a:lstStyle>
            <a:lvl1pPr marL="0" indent="0">
              <a:buNone/>
              <a:defRPr sz="2742" b="1"/>
            </a:lvl1pPr>
            <a:lvl2pPr marL="522442" indent="0">
              <a:buNone/>
              <a:defRPr sz="2285" b="1"/>
            </a:lvl2pPr>
            <a:lvl3pPr marL="1044885" indent="0">
              <a:buNone/>
              <a:defRPr sz="2057" b="1"/>
            </a:lvl3pPr>
            <a:lvl4pPr marL="1567327" indent="0">
              <a:buNone/>
              <a:defRPr sz="1828" b="1"/>
            </a:lvl4pPr>
            <a:lvl5pPr marL="2089770" indent="0">
              <a:buNone/>
              <a:defRPr sz="1828" b="1"/>
            </a:lvl5pPr>
            <a:lvl6pPr marL="2612212" indent="0">
              <a:buNone/>
              <a:defRPr sz="1828" b="1"/>
            </a:lvl6pPr>
            <a:lvl7pPr marL="3134655" indent="0">
              <a:buNone/>
              <a:defRPr sz="1828" b="1"/>
            </a:lvl7pPr>
            <a:lvl8pPr marL="3657097" indent="0">
              <a:buNone/>
              <a:defRPr sz="1828" b="1"/>
            </a:lvl8pPr>
            <a:lvl9pPr marL="4179540" indent="0">
              <a:buNone/>
              <a:defRPr sz="1828" b="1"/>
            </a:lvl9pPr>
          </a:lstStyle>
          <a:p>
            <a:pPr lvl="0"/>
            <a:r>
              <a:rPr lang="en-GB"/>
              <a:t>Click to edit Master text styles</a:t>
            </a:r>
          </a:p>
        </p:txBody>
      </p:sp>
      <p:sp>
        <p:nvSpPr>
          <p:cNvPr id="6" name="Content Placeholder 5">
            <a:extLst>
              <a:ext uri="{FF2B5EF4-FFF2-40B4-BE49-F238E27FC236}">
                <a16:creationId xmlns:a16="http://schemas.microsoft.com/office/drawing/2014/main" id="{B221EB7C-0667-CBAC-D57B-F81DD6042A88}"/>
              </a:ext>
            </a:extLst>
          </p:cNvPr>
          <p:cNvSpPr>
            <a:spLocks noGrp="1"/>
          </p:cNvSpPr>
          <p:nvPr>
            <p:ph sz="quarter" idx="4"/>
          </p:nvPr>
        </p:nvSpPr>
        <p:spPr>
          <a:xfrm>
            <a:off x="7053024" y="3813281"/>
            <a:ext cx="5922872" cy="5608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47CB2A7-51B2-D89B-676F-420E8ECCF4A9}"/>
              </a:ext>
            </a:extLst>
          </p:cNvPr>
          <p:cNvSpPr>
            <a:spLocks noGrp="1"/>
          </p:cNvSpPr>
          <p:nvPr>
            <p:ph type="dt" sz="half" idx="10"/>
          </p:nvPr>
        </p:nvSpPr>
        <p:spPr/>
        <p:txBody>
          <a:bodyPr/>
          <a:lstStyle/>
          <a:p>
            <a:fld id="{F1795390-6B17-1C43-9C1E-4F155BB749F2}" type="datetimeFigureOut">
              <a:rPr lang="en-US" smtClean="0"/>
              <a:t>8/7/23</a:t>
            </a:fld>
            <a:endParaRPr lang="en-US"/>
          </a:p>
        </p:txBody>
      </p:sp>
      <p:sp>
        <p:nvSpPr>
          <p:cNvPr id="8" name="Footer Placeholder 7">
            <a:extLst>
              <a:ext uri="{FF2B5EF4-FFF2-40B4-BE49-F238E27FC236}">
                <a16:creationId xmlns:a16="http://schemas.microsoft.com/office/drawing/2014/main" id="{BDFBA5E4-6EBF-7C54-C0DB-EE3903AC66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ECAFA-F345-B6FF-EA92-E9ADCFB158F1}"/>
              </a:ext>
            </a:extLst>
          </p:cNvPr>
          <p:cNvSpPr>
            <a:spLocks noGrp="1"/>
          </p:cNvSpPr>
          <p:nvPr>
            <p:ph type="sldNum" sz="quarter" idx="12"/>
          </p:nvPr>
        </p:nvSpPr>
        <p:spPr/>
        <p:txBody>
          <a:bodyPr/>
          <a:lstStyle/>
          <a:p>
            <a:fld id="{A2C30F72-7B18-C84F-BF00-CCF3BCFB7F33}" type="slidenum">
              <a:rPr lang="en-US" smtClean="0"/>
              <a:t>‹#›</a:t>
            </a:fld>
            <a:endParaRPr lang="en-US"/>
          </a:p>
        </p:txBody>
      </p:sp>
    </p:spTree>
    <p:extLst>
      <p:ext uri="{BB962C8B-B14F-4D97-AF65-F5344CB8AC3E}">
        <p14:creationId xmlns:p14="http://schemas.microsoft.com/office/powerpoint/2010/main" val="2259569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7818" y="555804"/>
            <a:ext cx="12016264" cy="2017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57818" y="2779007"/>
            <a:ext cx="12016264" cy="66237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7818" y="9675780"/>
            <a:ext cx="3134678" cy="555801"/>
          </a:xfrm>
          <a:prstGeom prst="rect">
            <a:avLst/>
          </a:prstGeom>
        </p:spPr>
        <p:txBody>
          <a:bodyPr vert="horz" lIns="91440" tIns="45720" rIns="91440" bIns="45720" rtlCol="0" anchor="ctr"/>
          <a:lstStyle>
            <a:lvl1pPr algn="l">
              <a:defRPr sz="182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614942" y="9675780"/>
            <a:ext cx="4702016" cy="555801"/>
          </a:xfrm>
          <a:prstGeom prst="rect">
            <a:avLst/>
          </a:prstGeom>
        </p:spPr>
        <p:txBody>
          <a:bodyPr vert="horz" lIns="91440" tIns="45720" rIns="91440" bIns="45720" rtlCol="0" anchor="ctr"/>
          <a:lstStyle>
            <a:lvl1pPr algn="ctr">
              <a:defRPr sz="1827">
                <a:solidFill>
                  <a:schemeClr val="tx1">
                    <a:tint val="75000"/>
                  </a:schemeClr>
                </a:solidFill>
              </a:defRPr>
            </a:lvl1pPr>
          </a:lstStyle>
          <a:p>
            <a:r>
              <a:rPr lang="en-US"/>
              <a:t>Footer</a:t>
            </a:r>
            <a:endParaRPr lang="en-US" dirty="0"/>
          </a:p>
        </p:txBody>
      </p:sp>
      <p:sp>
        <p:nvSpPr>
          <p:cNvPr id="6" name="Slide Number Placeholder 5"/>
          <p:cNvSpPr>
            <a:spLocks noGrp="1"/>
          </p:cNvSpPr>
          <p:nvPr>
            <p:ph type="sldNum" sz="quarter" idx="4"/>
          </p:nvPr>
        </p:nvSpPr>
        <p:spPr>
          <a:xfrm>
            <a:off x="9839404" y="9675780"/>
            <a:ext cx="3134678" cy="555801"/>
          </a:xfrm>
          <a:prstGeom prst="rect">
            <a:avLst/>
          </a:prstGeom>
        </p:spPr>
        <p:txBody>
          <a:bodyPr vert="horz" lIns="91440" tIns="45720" rIns="91440" bIns="45720" rtlCol="0" anchor="ctr"/>
          <a:lstStyle>
            <a:lvl1pPr algn="r">
              <a:defRPr sz="1827">
                <a:solidFill>
                  <a:schemeClr val="tx1">
                    <a:tint val="75000"/>
                  </a:schemeClr>
                </a:solidFill>
              </a:defRPr>
            </a:lvl1pPr>
          </a:lstStyle>
          <a:p>
            <a:fld id="{E32CA18A-09E8-B346-9D1F-8EB2C340C7E4}" type="slidenum">
              <a:rPr lang="en-US" smtClean="0"/>
              <a:pPr/>
              <a:t>‹#›</a:t>
            </a:fld>
            <a:endParaRPr lang="en-US" dirty="0"/>
          </a:p>
        </p:txBody>
      </p:sp>
    </p:spTree>
    <p:extLst>
      <p:ext uri="{BB962C8B-B14F-4D97-AF65-F5344CB8AC3E}">
        <p14:creationId xmlns:p14="http://schemas.microsoft.com/office/powerpoint/2010/main" val="503169483"/>
      </p:ext>
    </p:extLst>
  </p:cSld>
  <p:clrMap bg1="lt1" tx1="dk1" bg2="lt2" tx2="dk2" accent1="accent1" accent2="accent2" accent3="accent3" accent4="accent4" accent5="accent5" accent6="accent6" hlink="hlink" folHlink="folHlink"/>
  <p:sldLayoutIdLst>
    <p:sldLayoutId id="2147483798" r:id="rId1"/>
    <p:sldLayoutId id="2147483810" r:id="rId2"/>
    <p:sldLayoutId id="2147483811" r:id="rId3"/>
    <p:sldLayoutId id="2147483812" r:id="rId4"/>
    <p:sldLayoutId id="2147483813" r:id="rId5"/>
  </p:sldLayoutIdLst>
  <p:hf hdr="0" dt="0"/>
  <p:txStyles>
    <p:titleStyle>
      <a:lvl1pPr algn="l" defTabSz="1391900" rtl="0" eaLnBrk="1" latinLnBrk="0" hangingPunct="1">
        <a:lnSpc>
          <a:spcPct val="90000"/>
        </a:lnSpc>
        <a:spcBef>
          <a:spcPct val="0"/>
        </a:spcBef>
        <a:buNone/>
        <a:defRPr sz="6698" kern="1200">
          <a:solidFill>
            <a:schemeClr val="tx1"/>
          </a:solidFill>
          <a:latin typeface="+mj-lt"/>
          <a:ea typeface="+mj-ea"/>
          <a:cs typeface="+mj-cs"/>
        </a:defRPr>
      </a:lvl1pPr>
    </p:titleStyle>
    <p:bodyStyle>
      <a:lvl1pPr marL="347975" indent="-347975" algn="l" defTabSz="1391900" rtl="0" eaLnBrk="1" latinLnBrk="0" hangingPunct="1">
        <a:lnSpc>
          <a:spcPct val="90000"/>
        </a:lnSpc>
        <a:spcBef>
          <a:spcPts val="1522"/>
        </a:spcBef>
        <a:buFont typeface="Arial" panose="020B0604020202020204" pitchFamily="34" charset="0"/>
        <a:buChar char="•"/>
        <a:defRPr sz="4262" kern="1200">
          <a:solidFill>
            <a:schemeClr val="tx1"/>
          </a:solidFill>
          <a:latin typeface="+mn-lt"/>
          <a:ea typeface="+mn-ea"/>
          <a:cs typeface="+mn-cs"/>
        </a:defRPr>
      </a:lvl1pPr>
      <a:lvl2pPr marL="1043925" indent="-347975" algn="l" defTabSz="1391900" rtl="0" eaLnBrk="1" latinLnBrk="0" hangingPunct="1">
        <a:lnSpc>
          <a:spcPct val="90000"/>
        </a:lnSpc>
        <a:spcBef>
          <a:spcPts val="761"/>
        </a:spcBef>
        <a:buFont typeface="Arial" panose="020B0604020202020204" pitchFamily="34" charset="0"/>
        <a:buChar char="•"/>
        <a:defRPr sz="3653" kern="1200">
          <a:solidFill>
            <a:schemeClr val="tx1"/>
          </a:solidFill>
          <a:latin typeface="+mn-lt"/>
          <a:ea typeface="+mn-ea"/>
          <a:cs typeface="+mn-cs"/>
        </a:defRPr>
      </a:lvl2pPr>
      <a:lvl3pPr marL="1739875" indent="-347975" algn="l" defTabSz="1391900" rtl="0" eaLnBrk="1" latinLnBrk="0" hangingPunct="1">
        <a:lnSpc>
          <a:spcPct val="90000"/>
        </a:lnSpc>
        <a:spcBef>
          <a:spcPts val="761"/>
        </a:spcBef>
        <a:buFont typeface="Arial" panose="020B0604020202020204" pitchFamily="34" charset="0"/>
        <a:buChar char="•"/>
        <a:defRPr sz="3044" kern="1200">
          <a:solidFill>
            <a:schemeClr val="tx1"/>
          </a:solidFill>
          <a:latin typeface="+mn-lt"/>
          <a:ea typeface="+mn-ea"/>
          <a:cs typeface="+mn-cs"/>
        </a:defRPr>
      </a:lvl3pPr>
      <a:lvl4pPr marL="243582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4pPr>
      <a:lvl5pPr marL="313177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5pPr>
      <a:lvl6pPr marL="382772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6pPr>
      <a:lvl7pPr marL="452367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7pPr>
      <a:lvl8pPr marL="521962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8pPr>
      <a:lvl9pPr marL="5915574" indent="-347975" algn="l" defTabSz="1391900" rtl="0" eaLnBrk="1" latinLnBrk="0" hangingPunct="1">
        <a:lnSpc>
          <a:spcPct val="90000"/>
        </a:lnSpc>
        <a:spcBef>
          <a:spcPts val="761"/>
        </a:spcBef>
        <a:buFont typeface="Arial" panose="020B0604020202020204" pitchFamily="34" charset="0"/>
        <a:buChar char="•"/>
        <a:defRPr sz="2740" kern="1200">
          <a:solidFill>
            <a:schemeClr val="tx1"/>
          </a:solidFill>
          <a:latin typeface="+mn-lt"/>
          <a:ea typeface="+mn-ea"/>
          <a:cs typeface="+mn-cs"/>
        </a:defRPr>
      </a:lvl9pPr>
    </p:bodyStyle>
    <p:otherStyle>
      <a:defPPr>
        <a:defRPr lang="en-US"/>
      </a:defPPr>
      <a:lvl1pPr marL="0" algn="l" defTabSz="1391900" rtl="0" eaLnBrk="1" latinLnBrk="0" hangingPunct="1">
        <a:defRPr sz="2740" kern="1200">
          <a:solidFill>
            <a:schemeClr val="tx1"/>
          </a:solidFill>
          <a:latin typeface="+mn-lt"/>
          <a:ea typeface="+mn-ea"/>
          <a:cs typeface="+mn-cs"/>
        </a:defRPr>
      </a:lvl1pPr>
      <a:lvl2pPr marL="695950" algn="l" defTabSz="1391900" rtl="0" eaLnBrk="1" latinLnBrk="0" hangingPunct="1">
        <a:defRPr sz="2740" kern="1200">
          <a:solidFill>
            <a:schemeClr val="tx1"/>
          </a:solidFill>
          <a:latin typeface="+mn-lt"/>
          <a:ea typeface="+mn-ea"/>
          <a:cs typeface="+mn-cs"/>
        </a:defRPr>
      </a:lvl2pPr>
      <a:lvl3pPr marL="1391900" algn="l" defTabSz="1391900" rtl="0" eaLnBrk="1" latinLnBrk="0" hangingPunct="1">
        <a:defRPr sz="2740" kern="1200">
          <a:solidFill>
            <a:schemeClr val="tx1"/>
          </a:solidFill>
          <a:latin typeface="+mn-lt"/>
          <a:ea typeface="+mn-ea"/>
          <a:cs typeface="+mn-cs"/>
        </a:defRPr>
      </a:lvl3pPr>
      <a:lvl4pPr marL="2087850" algn="l" defTabSz="1391900" rtl="0" eaLnBrk="1" latinLnBrk="0" hangingPunct="1">
        <a:defRPr sz="2740" kern="1200">
          <a:solidFill>
            <a:schemeClr val="tx1"/>
          </a:solidFill>
          <a:latin typeface="+mn-lt"/>
          <a:ea typeface="+mn-ea"/>
          <a:cs typeface="+mn-cs"/>
        </a:defRPr>
      </a:lvl4pPr>
      <a:lvl5pPr marL="2783799" algn="l" defTabSz="1391900" rtl="0" eaLnBrk="1" latinLnBrk="0" hangingPunct="1">
        <a:defRPr sz="2740" kern="1200">
          <a:solidFill>
            <a:schemeClr val="tx1"/>
          </a:solidFill>
          <a:latin typeface="+mn-lt"/>
          <a:ea typeface="+mn-ea"/>
          <a:cs typeface="+mn-cs"/>
        </a:defRPr>
      </a:lvl5pPr>
      <a:lvl6pPr marL="3479749" algn="l" defTabSz="1391900" rtl="0" eaLnBrk="1" latinLnBrk="0" hangingPunct="1">
        <a:defRPr sz="2740" kern="1200">
          <a:solidFill>
            <a:schemeClr val="tx1"/>
          </a:solidFill>
          <a:latin typeface="+mn-lt"/>
          <a:ea typeface="+mn-ea"/>
          <a:cs typeface="+mn-cs"/>
        </a:defRPr>
      </a:lvl6pPr>
      <a:lvl7pPr marL="4175699" algn="l" defTabSz="1391900" rtl="0" eaLnBrk="1" latinLnBrk="0" hangingPunct="1">
        <a:defRPr sz="2740" kern="1200">
          <a:solidFill>
            <a:schemeClr val="tx1"/>
          </a:solidFill>
          <a:latin typeface="+mn-lt"/>
          <a:ea typeface="+mn-ea"/>
          <a:cs typeface="+mn-cs"/>
        </a:defRPr>
      </a:lvl7pPr>
      <a:lvl8pPr marL="4871649" algn="l" defTabSz="1391900" rtl="0" eaLnBrk="1" latinLnBrk="0" hangingPunct="1">
        <a:defRPr sz="2740" kern="1200">
          <a:solidFill>
            <a:schemeClr val="tx1"/>
          </a:solidFill>
          <a:latin typeface="+mn-lt"/>
          <a:ea typeface="+mn-ea"/>
          <a:cs typeface="+mn-cs"/>
        </a:defRPr>
      </a:lvl8pPr>
      <a:lvl9pPr marL="5567599" algn="l" defTabSz="1391900" rtl="0" eaLnBrk="1" latinLnBrk="0" hangingPunct="1">
        <a:defRPr sz="2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customXml" Target="../ink/ink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uts.edu.au/current-students/support/helps/self-help-resources/academic-skills/how-read-criticall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studyguides.lib.uts.edu.au/nursing/evaluatinginform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5388" y="3093163"/>
            <a:ext cx="8928110" cy="2126537"/>
          </a:xfrm>
        </p:spPr>
        <p:txBody>
          <a:bodyPr/>
          <a:lstStyle/>
          <a:p>
            <a:pPr>
              <a:tabLst>
                <a:tab pos="937926" algn="l"/>
                <a:tab pos="2129590" algn="l"/>
              </a:tabLst>
            </a:pPr>
            <a:r>
              <a:rPr lang="en-US" sz="3600" b="1" dirty="0"/>
              <a:t>Reading effectively</a:t>
            </a:r>
            <a:br>
              <a:rPr lang="en-US" sz="3600" b="1" dirty="0"/>
            </a:br>
            <a:endParaRPr lang="en-US" sz="3600" dirty="0"/>
          </a:p>
        </p:txBody>
      </p:sp>
      <p:sp>
        <p:nvSpPr>
          <p:cNvPr id="3" name="Subtitle 2"/>
          <p:cNvSpPr>
            <a:spLocks noGrp="1"/>
          </p:cNvSpPr>
          <p:nvPr>
            <p:ph type="subTitle" idx="1"/>
          </p:nvPr>
        </p:nvSpPr>
        <p:spPr>
          <a:xfrm>
            <a:off x="2465388" y="5219701"/>
            <a:ext cx="9956650" cy="1648027"/>
          </a:xfrm>
        </p:spPr>
        <p:txBody>
          <a:bodyPr/>
          <a:lstStyle/>
          <a:p>
            <a:r>
              <a:rPr lang="en-US" sz="3600" dirty="0"/>
              <a:t>Caroline Havery, Academic Language and Learning, IML</a:t>
            </a:r>
          </a:p>
          <a:p>
            <a:endParaRPr lang="en-US" sz="3600" b="1"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618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F090-D3CB-3E45-82DA-8C4B9712E076}"/>
              </a:ext>
            </a:extLst>
          </p:cNvPr>
          <p:cNvSpPr>
            <a:spLocks noGrp="1"/>
          </p:cNvSpPr>
          <p:nvPr>
            <p:ph type="ctrTitle"/>
          </p:nvPr>
        </p:nvSpPr>
        <p:spPr>
          <a:xfrm>
            <a:off x="1074021" y="1697750"/>
            <a:ext cx="11031840" cy="886424"/>
          </a:xfrm>
        </p:spPr>
        <p:txBody>
          <a:bodyPr/>
          <a:lstStyle/>
          <a:p>
            <a:r>
              <a:rPr lang="en-US" dirty="0"/>
              <a:t>How are you going to read?</a:t>
            </a:r>
          </a:p>
        </p:txBody>
      </p:sp>
      <p:sp>
        <p:nvSpPr>
          <p:cNvPr id="3" name="Text Placeholder 2">
            <a:extLst>
              <a:ext uri="{FF2B5EF4-FFF2-40B4-BE49-F238E27FC236}">
                <a16:creationId xmlns:a16="http://schemas.microsoft.com/office/drawing/2014/main" id="{B5E8943C-C7D9-974E-8B9C-E39A7C21416B}"/>
              </a:ext>
            </a:extLst>
          </p:cNvPr>
          <p:cNvSpPr>
            <a:spLocks noGrp="1"/>
          </p:cNvSpPr>
          <p:nvPr>
            <p:ph type="body" sz="quarter" idx="12"/>
          </p:nvPr>
        </p:nvSpPr>
        <p:spPr>
          <a:xfrm>
            <a:off x="832044" y="3101010"/>
            <a:ext cx="12358451" cy="5785490"/>
          </a:xfrm>
        </p:spPr>
        <p:txBody>
          <a:bodyPr/>
          <a:lstStyle/>
          <a:p>
            <a:pPr marL="846870" indent="-457200">
              <a:buFont typeface="Wingdings" pitchFamily="2" charset="2"/>
              <a:buChar char="Ø"/>
            </a:pPr>
            <a:r>
              <a:rPr lang="en-US" sz="2742" dirty="0"/>
              <a:t>How do you usually read?</a:t>
            </a:r>
          </a:p>
          <a:p>
            <a:pPr marL="846870" indent="-457200">
              <a:buFont typeface="Wingdings" pitchFamily="2" charset="2"/>
              <a:buChar char="Ø"/>
            </a:pPr>
            <a:endParaRPr lang="en-US" sz="2742" dirty="0"/>
          </a:p>
          <a:p>
            <a:pPr marL="846870" indent="-457200">
              <a:buFont typeface="Wingdings" pitchFamily="2" charset="2"/>
              <a:buChar char="Ø"/>
            </a:pPr>
            <a:r>
              <a:rPr lang="en-US" sz="2742" dirty="0"/>
              <a:t>What reading strategies do you already have?</a:t>
            </a:r>
          </a:p>
          <a:p>
            <a:pPr marL="846870" indent="-457200">
              <a:buFont typeface="Wingdings" pitchFamily="2" charset="2"/>
              <a:buChar char="Ø"/>
            </a:pPr>
            <a:endParaRPr lang="en-US" sz="2742" dirty="0"/>
          </a:p>
          <a:p>
            <a:pPr marL="846870" indent="-457200">
              <a:buFont typeface="Wingdings" pitchFamily="2" charset="2"/>
              <a:buChar char="Ø"/>
            </a:pPr>
            <a:r>
              <a:rPr lang="en-US" sz="2742" dirty="0"/>
              <a:t>How successful have your reading strategies been (do you find reading easy, difficult, enjoyable…)?</a:t>
            </a:r>
          </a:p>
          <a:p>
            <a:pPr marL="846870" indent="-457200">
              <a:buFont typeface="Wingdings" pitchFamily="2" charset="2"/>
              <a:buChar char="Ø"/>
            </a:pPr>
            <a:endParaRPr lang="en-US" sz="2742" dirty="0"/>
          </a:p>
          <a:p>
            <a:endParaRPr lang="en-US" dirty="0"/>
          </a:p>
        </p:txBody>
      </p:sp>
    </p:spTree>
    <p:extLst>
      <p:ext uri="{BB962C8B-B14F-4D97-AF65-F5344CB8AC3E}">
        <p14:creationId xmlns:p14="http://schemas.microsoft.com/office/powerpoint/2010/main" val="380063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DDE5-722F-44D8-FA58-12B773940155}"/>
              </a:ext>
            </a:extLst>
          </p:cNvPr>
          <p:cNvSpPr>
            <a:spLocks noGrp="1"/>
          </p:cNvSpPr>
          <p:nvPr>
            <p:ph type="ctrTitle"/>
          </p:nvPr>
        </p:nvSpPr>
        <p:spPr>
          <a:xfrm>
            <a:off x="1074021" y="1697750"/>
            <a:ext cx="11425990" cy="846667"/>
          </a:xfrm>
        </p:spPr>
        <p:txBody>
          <a:bodyPr/>
          <a:lstStyle/>
          <a:p>
            <a:r>
              <a:rPr lang="en-US" sz="3200" dirty="0"/>
              <a:t>How to read journal articles</a:t>
            </a:r>
          </a:p>
        </p:txBody>
      </p:sp>
      <p:sp>
        <p:nvSpPr>
          <p:cNvPr id="3" name="Text Placeholder 2">
            <a:extLst>
              <a:ext uri="{FF2B5EF4-FFF2-40B4-BE49-F238E27FC236}">
                <a16:creationId xmlns:a16="http://schemas.microsoft.com/office/drawing/2014/main" id="{89FED784-DB2A-9C1B-91EE-D762FCC9A255}"/>
              </a:ext>
            </a:extLst>
          </p:cNvPr>
          <p:cNvSpPr>
            <a:spLocks noGrp="1"/>
          </p:cNvSpPr>
          <p:nvPr>
            <p:ph type="body" sz="quarter" idx="12"/>
          </p:nvPr>
        </p:nvSpPr>
        <p:spPr>
          <a:xfrm>
            <a:off x="704688" y="2703443"/>
            <a:ext cx="12832407" cy="7414592"/>
          </a:xfrm>
        </p:spPr>
        <p:txBody>
          <a:bodyPr/>
          <a:lstStyle/>
          <a:p>
            <a:pPr marL="846870" indent="-457200">
              <a:buFont typeface="Wingdings" pitchFamily="2" charset="2"/>
              <a:buChar char="v"/>
            </a:pPr>
            <a:r>
              <a:rPr lang="en-US" sz="2800" dirty="0"/>
              <a:t>Journals are written by academics</a:t>
            </a:r>
          </a:p>
          <a:p>
            <a:pPr marL="846870" indent="-457200">
              <a:buFont typeface="Wingdings" pitchFamily="2" charset="2"/>
              <a:buChar char="v"/>
            </a:pPr>
            <a:endParaRPr lang="en-US" sz="2800" dirty="0"/>
          </a:p>
          <a:p>
            <a:pPr marL="846870" indent="-457200">
              <a:buFont typeface="Wingdings" pitchFamily="2" charset="2"/>
              <a:buChar char="v"/>
            </a:pPr>
            <a:r>
              <a:rPr lang="en-US" sz="2800" dirty="0"/>
              <a:t>They are usually written for other academics (i.e. they ae not directly written for students so they are usually harder to read than a textbook)</a:t>
            </a:r>
          </a:p>
          <a:p>
            <a:pPr marL="846870" indent="-457200">
              <a:buFont typeface="Wingdings" pitchFamily="2" charset="2"/>
              <a:buChar char="v"/>
            </a:pPr>
            <a:endParaRPr lang="en-US" sz="2800" dirty="0"/>
          </a:p>
          <a:p>
            <a:pPr marL="846870" indent="-457200">
              <a:buFont typeface="Wingdings" pitchFamily="2" charset="2"/>
              <a:buChar char="v"/>
            </a:pPr>
            <a:r>
              <a:rPr lang="en-US" sz="2800" dirty="0"/>
              <a:t>A </a:t>
            </a:r>
            <a:r>
              <a:rPr lang="en-US" sz="2800" b="1" dirty="0"/>
              <a:t>peer reviewed </a:t>
            </a:r>
            <a:r>
              <a:rPr lang="en-US" sz="2800" dirty="0"/>
              <a:t>journal article means that the articles were read by other experts before they were accepted for publication </a:t>
            </a:r>
          </a:p>
          <a:p>
            <a:pPr marL="846870" indent="-457200">
              <a:buFont typeface="Wingdings" pitchFamily="2" charset="2"/>
              <a:buChar char="v"/>
            </a:pPr>
            <a:endParaRPr lang="en-US" sz="2800" dirty="0"/>
          </a:p>
          <a:p>
            <a:pPr marL="846870" indent="-457200">
              <a:buFont typeface="Wingdings" pitchFamily="2" charset="2"/>
              <a:buChar char="v"/>
            </a:pPr>
            <a:r>
              <a:rPr lang="en-US" sz="2800" dirty="0"/>
              <a:t>There are different types of journal articles</a:t>
            </a:r>
          </a:p>
          <a:p>
            <a:endParaRPr lang="en-US" sz="2800" dirty="0"/>
          </a:p>
        </p:txBody>
      </p:sp>
      <p:sp>
        <p:nvSpPr>
          <p:cNvPr id="4" name="Footer Placeholder 3">
            <a:extLst>
              <a:ext uri="{FF2B5EF4-FFF2-40B4-BE49-F238E27FC236}">
                <a16:creationId xmlns:a16="http://schemas.microsoft.com/office/drawing/2014/main" id="{8B5C2CCF-FF43-E1F5-4922-FC7E1C15F148}"/>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75F60334-BEE5-806D-6337-D8DC72A7098F}"/>
              </a:ext>
            </a:extLst>
          </p:cNvPr>
          <p:cNvSpPr>
            <a:spLocks noGrp="1"/>
          </p:cNvSpPr>
          <p:nvPr>
            <p:ph type="sldNum" sz="quarter" idx="4"/>
          </p:nvPr>
        </p:nvSpPr>
        <p:spPr/>
        <p:txBody>
          <a:bodyPr/>
          <a:lstStyle/>
          <a:p>
            <a:fld id="{E32CA18A-09E8-B346-9D1F-8EB2C340C7E4}" type="slidenum">
              <a:rPr lang="en-US" smtClean="0"/>
              <a:pPr/>
              <a:t>11</a:t>
            </a:fld>
            <a:endParaRPr lang="en-US" dirty="0"/>
          </a:p>
        </p:txBody>
      </p:sp>
    </p:spTree>
    <p:extLst>
      <p:ext uri="{BB962C8B-B14F-4D97-AF65-F5344CB8AC3E}">
        <p14:creationId xmlns:p14="http://schemas.microsoft.com/office/powerpoint/2010/main" val="331170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BBFB-2597-D2E5-B544-62E4E8C9EC41}"/>
              </a:ext>
            </a:extLst>
          </p:cNvPr>
          <p:cNvSpPr>
            <a:spLocks noGrp="1"/>
          </p:cNvSpPr>
          <p:nvPr>
            <p:ph type="ctrTitle"/>
          </p:nvPr>
        </p:nvSpPr>
        <p:spPr>
          <a:xfrm>
            <a:off x="377686" y="1313845"/>
            <a:ext cx="13199165" cy="1160551"/>
          </a:xfrm>
        </p:spPr>
        <p:txBody>
          <a:bodyPr/>
          <a:lstStyle/>
          <a:p>
            <a:r>
              <a:rPr lang="en-US" sz="3200" dirty="0"/>
              <a:t>Some types of journal articles</a:t>
            </a:r>
          </a:p>
        </p:txBody>
      </p:sp>
      <p:sp>
        <p:nvSpPr>
          <p:cNvPr id="3" name="Text Placeholder 2">
            <a:extLst>
              <a:ext uri="{FF2B5EF4-FFF2-40B4-BE49-F238E27FC236}">
                <a16:creationId xmlns:a16="http://schemas.microsoft.com/office/drawing/2014/main" id="{50EEE997-1C69-36E9-82FD-BAB1E5813416}"/>
              </a:ext>
            </a:extLst>
          </p:cNvPr>
          <p:cNvSpPr>
            <a:spLocks noGrp="1"/>
          </p:cNvSpPr>
          <p:nvPr>
            <p:ph type="body"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8BBAC3B7-8BE5-375A-4CAC-BB56F5B72F9B}"/>
              </a:ext>
            </a:extLst>
          </p:cNvPr>
          <p:cNvSpPr>
            <a:spLocks noGrp="1"/>
          </p:cNvSpPr>
          <p:nvPr>
            <p:ph type="sldNum" sz="quarter" idx="4"/>
          </p:nvPr>
        </p:nvSpPr>
        <p:spPr/>
        <p:txBody>
          <a:bodyPr/>
          <a:lstStyle/>
          <a:p>
            <a:fld id="{E32CA18A-09E8-B346-9D1F-8EB2C340C7E4}" type="slidenum">
              <a:rPr lang="en-US" smtClean="0"/>
              <a:pPr/>
              <a:t>12</a:t>
            </a:fld>
            <a:endParaRPr lang="en-US" dirty="0"/>
          </a:p>
        </p:txBody>
      </p:sp>
      <p:graphicFrame>
        <p:nvGraphicFramePr>
          <p:cNvPr id="8" name="Table 8">
            <a:extLst>
              <a:ext uri="{FF2B5EF4-FFF2-40B4-BE49-F238E27FC236}">
                <a16:creationId xmlns:a16="http://schemas.microsoft.com/office/drawing/2014/main" id="{4215E1C8-7C63-94F6-C85D-D5000131A219}"/>
              </a:ext>
            </a:extLst>
          </p:cNvPr>
          <p:cNvGraphicFramePr>
            <a:graphicFrameLocks noGrp="1"/>
          </p:cNvGraphicFramePr>
          <p:nvPr>
            <p:extLst>
              <p:ext uri="{D42A27DB-BD31-4B8C-83A1-F6EECF244321}">
                <p14:modId xmlns:p14="http://schemas.microsoft.com/office/powerpoint/2010/main" val="347569718"/>
              </p:ext>
            </p:extLst>
          </p:nvPr>
        </p:nvGraphicFramePr>
        <p:xfrm>
          <a:off x="377686" y="2711280"/>
          <a:ext cx="12622698" cy="7441738"/>
        </p:xfrm>
        <a:graphic>
          <a:graphicData uri="http://schemas.openxmlformats.org/drawingml/2006/table">
            <a:tbl>
              <a:tblPr firstRow="1" bandRow="1">
                <a:tableStyleId>{5C22544A-7EE6-4342-B048-85BDC9FD1C3A}</a:tableStyleId>
              </a:tblPr>
              <a:tblGrid>
                <a:gridCol w="6311349">
                  <a:extLst>
                    <a:ext uri="{9D8B030D-6E8A-4147-A177-3AD203B41FA5}">
                      <a16:colId xmlns:a16="http://schemas.microsoft.com/office/drawing/2014/main" val="2366361922"/>
                    </a:ext>
                  </a:extLst>
                </a:gridCol>
                <a:gridCol w="6311349">
                  <a:extLst>
                    <a:ext uri="{9D8B030D-6E8A-4147-A177-3AD203B41FA5}">
                      <a16:colId xmlns:a16="http://schemas.microsoft.com/office/drawing/2014/main" val="3783470796"/>
                    </a:ext>
                  </a:extLst>
                </a:gridCol>
              </a:tblGrid>
              <a:tr h="1750337">
                <a:tc>
                  <a:txBody>
                    <a:bodyPr/>
                    <a:lstStyle/>
                    <a:p>
                      <a:r>
                        <a:rPr lang="en-US" dirty="0"/>
                        <a:t>Research paper</a:t>
                      </a:r>
                    </a:p>
                  </a:txBody>
                  <a:tcPr/>
                </a:tc>
                <a:tc>
                  <a:txBody>
                    <a:bodyPr/>
                    <a:lstStyle/>
                    <a:p>
                      <a:r>
                        <a:rPr lang="en-US" b="0" dirty="0"/>
                        <a:t>To report on original research </a:t>
                      </a:r>
                    </a:p>
                  </a:txBody>
                  <a:tcPr/>
                </a:tc>
                <a:extLst>
                  <a:ext uri="{0D108BD9-81ED-4DB2-BD59-A6C34878D82A}">
                    <a16:rowId xmlns:a16="http://schemas.microsoft.com/office/drawing/2014/main" val="3999014791"/>
                  </a:ext>
                </a:extLst>
              </a:tr>
              <a:tr h="1750337">
                <a:tc>
                  <a:txBody>
                    <a:bodyPr/>
                    <a:lstStyle/>
                    <a:p>
                      <a:r>
                        <a:rPr lang="en-US" dirty="0"/>
                        <a:t>Systematic literature review</a:t>
                      </a:r>
                    </a:p>
                  </a:txBody>
                  <a:tcPr/>
                </a:tc>
                <a:tc>
                  <a:txBody>
                    <a:bodyPr/>
                    <a:lstStyle/>
                    <a:p>
                      <a:r>
                        <a:rPr lang="en-US" dirty="0"/>
                        <a:t>To </a:t>
                      </a:r>
                      <a:r>
                        <a:rPr lang="en-US" dirty="0" err="1"/>
                        <a:t>analyse</a:t>
                      </a:r>
                      <a:r>
                        <a:rPr lang="en-US" dirty="0"/>
                        <a:t> all previous research on a specific topic. A systematic literature review reports on how they chose the studies they review and how they found them</a:t>
                      </a:r>
                    </a:p>
                  </a:txBody>
                  <a:tcPr/>
                </a:tc>
                <a:extLst>
                  <a:ext uri="{0D108BD9-81ED-4DB2-BD59-A6C34878D82A}">
                    <a16:rowId xmlns:a16="http://schemas.microsoft.com/office/drawing/2014/main" val="3765723690"/>
                  </a:ext>
                </a:extLst>
              </a:tr>
              <a:tr h="1750337">
                <a:tc>
                  <a:txBody>
                    <a:bodyPr/>
                    <a:lstStyle/>
                    <a:p>
                      <a:r>
                        <a:rPr lang="en-US" dirty="0"/>
                        <a:t>Other literature reviews</a:t>
                      </a:r>
                    </a:p>
                    <a:p>
                      <a:endParaRPr lang="en-US" dirty="0"/>
                    </a:p>
                  </a:txBody>
                  <a:tcPr/>
                </a:tc>
                <a:tc>
                  <a:txBody>
                    <a:bodyPr/>
                    <a:lstStyle/>
                    <a:p>
                      <a:r>
                        <a:rPr lang="en-US" dirty="0"/>
                        <a:t>These are also an analysis of research on a specific topic but they do not necessarily outline the approach they used to find literature </a:t>
                      </a:r>
                    </a:p>
                  </a:txBody>
                  <a:tcPr/>
                </a:tc>
                <a:extLst>
                  <a:ext uri="{0D108BD9-81ED-4DB2-BD59-A6C34878D82A}">
                    <a16:rowId xmlns:a16="http://schemas.microsoft.com/office/drawing/2014/main" val="2669147211"/>
                  </a:ext>
                </a:extLst>
              </a:tr>
              <a:tr h="1750337">
                <a:tc>
                  <a:txBody>
                    <a:bodyPr/>
                    <a:lstStyle/>
                    <a:p>
                      <a:r>
                        <a:rPr lang="en-US" dirty="0"/>
                        <a:t>Commentaries</a:t>
                      </a:r>
                    </a:p>
                  </a:txBody>
                  <a:tcPr/>
                </a:tc>
                <a:tc>
                  <a:txBody>
                    <a:bodyPr/>
                    <a:lstStyle/>
                    <a:p>
                      <a:r>
                        <a:rPr lang="en-US" dirty="0"/>
                        <a:t>These are like ‘opinion’ pieces</a:t>
                      </a:r>
                    </a:p>
                  </a:txBody>
                  <a:tcPr/>
                </a:tc>
                <a:extLst>
                  <a:ext uri="{0D108BD9-81ED-4DB2-BD59-A6C34878D82A}">
                    <a16:rowId xmlns:a16="http://schemas.microsoft.com/office/drawing/2014/main" val="1833845149"/>
                  </a:ext>
                </a:extLst>
              </a:tr>
            </a:tbl>
          </a:graphicData>
        </a:graphic>
      </p:graphicFrame>
    </p:spTree>
    <p:extLst>
      <p:ext uri="{BB962C8B-B14F-4D97-AF65-F5344CB8AC3E}">
        <p14:creationId xmlns:p14="http://schemas.microsoft.com/office/powerpoint/2010/main" val="367759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4B56-7989-3E35-2D77-58FF7F8644E0}"/>
              </a:ext>
            </a:extLst>
          </p:cNvPr>
          <p:cNvSpPr>
            <a:spLocks noGrp="1"/>
          </p:cNvSpPr>
          <p:nvPr>
            <p:ph type="ctrTitle"/>
          </p:nvPr>
        </p:nvSpPr>
        <p:spPr>
          <a:xfrm>
            <a:off x="1074021" y="1697750"/>
            <a:ext cx="12116474" cy="985815"/>
          </a:xfrm>
        </p:spPr>
        <p:txBody>
          <a:bodyPr/>
          <a:lstStyle/>
          <a:p>
            <a:r>
              <a:rPr lang="en-US" dirty="0"/>
              <a:t>What is your purpose for reading?</a:t>
            </a:r>
          </a:p>
        </p:txBody>
      </p:sp>
      <p:sp>
        <p:nvSpPr>
          <p:cNvPr id="3" name="Text Placeholder 2">
            <a:extLst>
              <a:ext uri="{FF2B5EF4-FFF2-40B4-BE49-F238E27FC236}">
                <a16:creationId xmlns:a16="http://schemas.microsoft.com/office/drawing/2014/main" id="{4AF5B03B-B380-87C7-61FA-723654CEFD86}"/>
              </a:ext>
            </a:extLst>
          </p:cNvPr>
          <p:cNvSpPr>
            <a:spLocks noGrp="1"/>
          </p:cNvSpPr>
          <p:nvPr>
            <p:ph type="body" sz="quarter" idx="12"/>
          </p:nvPr>
        </p:nvSpPr>
        <p:spPr>
          <a:xfrm>
            <a:off x="704689" y="2862469"/>
            <a:ext cx="12485806" cy="7096539"/>
          </a:xfrm>
        </p:spPr>
        <p:txBody>
          <a:bodyPr/>
          <a:lstStyle/>
          <a:p>
            <a:r>
              <a:rPr lang="en-US" sz="2800" dirty="0"/>
              <a:t>Before you start reading you need a PURPOSE for reading. The purpose is often related to an assignment.</a:t>
            </a:r>
          </a:p>
          <a:p>
            <a:endParaRPr lang="en-US" sz="2800" dirty="0"/>
          </a:p>
          <a:p>
            <a:r>
              <a:rPr lang="en-US" sz="2800" dirty="0"/>
              <a:t>In this lecture </a:t>
            </a:r>
            <a:r>
              <a:rPr lang="en-US" sz="2800" dirty="0">
                <a:solidFill>
                  <a:schemeClr val="accent1"/>
                </a:solidFill>
              </a:rPr>
              <a:t>my purpose for reading </a:t>
            </a:r>
            <a:r>
              <a:rPr lang="en-US" sz="2800" dirty="0">
                <a:solidFill>
                  <a:schemeClr val="accent3"/>
                </a:solidFill>
              </a:rPr>
              <a:t>is to find out if communication training works.</a:t>
            </a:r>
          </a:p>
          <a:p>
            <a:endParaRPr lang="en-US" sz="2800" dirty="0">
              <a:solidFill>
                <a:schemeClr val="accent3"/>
              </a:solidFill>
            </a:endParaRPr>
          </a:p>
          <a:p>
            <a:endParaRPr lang="en-US" sz="2800" dirty="0">
              <a:solidFill>
                <a:schemeClr val="accent1"/>
              </a:solidFill>
            </a:endParaRPr>
          </a:p>
          <a:p>
            <a:endParaRPr lang="en-US" dirty="0"/>
          </a:p>
        </p:txBody>
      </p:sp>
      <p:sp>
        <p:nvSpPr>
          <p:cNvPr id="4" name="Footer Placeholder 3">
            <a:extLst>
              <a:ext uri="{FF2B5EF4-FFF2-40B4-BE49-F238E27FC236}">
                <a16:creationId xmlns:a16="http://schemas.microsoft.com/office/drawing/2014/main" id="{B19E521D-B4D8-285F-0985-A26317BE6886}"/>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AB1D918A-B6DE-3F18-8DE5-1E061E0D9477}"/>
              </a:ext>
            </a:extLst>
          </p:cNvPr>
          <p:cNvSpPr>
            <a:spLocks noGrp="1"/>
          </p:cNvSpPr>
          <p:nvPr>
            <p:ph type="sldNum" sz="quarter" idx="4"/>
          </p:nvPr>
        </p:nvSpPr>
        <p:spPr/>
        <p:txBody>
          <a:bodyPr/>
          <a:lstStyle/>
          <a:p>
            <a:fld id="{E32CA18A-09E8-B346-9D1F-8EB2C340C7E4}" type="slidenum">
              <a:rPr lang="en-US" smtClean="0"/>
              <a:pPr/>
              <a:t>13</a:t>
            </a:fld>
            <a:endParaRPr lang="en-US" dirty="0"/>
          </a:p>
        </p:txBody>
      </p:sp>
    </p:spTree>
    <p:extLst>
      <p:ext uri="{BB962C8B-B14F-4D97-AF65-F5344CB8AC3E}">
        <p14:creationId xmlns:p14="http://schemas.microsoft.com/office/powerpoint/2010/main" val="220885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029C-563C-3CEA-A472-B6F415D48CDE}"/>
              </a:ext>
            </a:extLst>
          </p:cNvPr>
          <p:cNvSpPr>
            <a:spLocks noGrp="1"/>
          </p:cNvSpPr>
          <p:nvPr>
            <p:ph type="ctrTitle"/>
          </p:nvPr>
        </p:nvSpPr>
        <p:spPr>
          <a:xfrm>
            <a:off x="375429" y="1157591"/>
            <a:ext cx="12485806" cy="1174239"/>
          </a:xfrm>
        </p:spPr>
        <p:txBody>
          <a:bodyPr/>
          <a:lstStyle/>
          <a:p>
            <a:r>
              <a:rPr lang="en-US" sz="3200" dirty="0"/>
              <a:t>Use the structure of a journal article to help you read</a:t>
            </a:r>
          </a:p>
        </p:txBody>
      </p:sp>
      <p:sp>
        <p:nvSpPr>
          <p:cNvPr id="3" name="Text Placeholder 2">
            <a:extLst>
              <a:ext uri="{FF2B5EF4-FFF2-40B4-BE49-F238E27FC236}">
                <a16:creationId xmlns:a16="http://schemas.microsoft.com/office/drawing/2014/main" id="{A062F353-ECEC-5C4D-0AE2-2835879D3009}"/>
              </a:ext>
            </a:extLst>
          </p:cNvPr>
          <p:cNvSpPr>
            <a:spLocks noGrp="1"/>
          </p:cNvSpPr>
          <p:nvPr>
            <p:ph type="body" sz="quarter" idx="12"/>
          </p:nvPr>
        </p:nvSpPr>
        <p:spPr>
          <a:xfrm>
            <a:off x="600089" y="2331830"/>
            <a:ext cx="12485806" cy="7380798"/>
          </a:xfrm>
        </p:spPr>
        <p:txBody>
          <a:bodyPr/>
          <a:lstStyle/>
          <a:p>
            <a:endParaRPr lang="en-US" dirty="0"/>
          </a:p>
        </p:txBody>
      </p:sp>
      <p:sp>
        <p:nvSpPr>
          <p:cNvPr id="5" name="Slide Number Placeholder 4">
            <a:extLst>
              <a:ext uri="{FF2B5EF4-FFF2-40B4-BE49-F238E27FC236}">
                <a16:creationId xmlns:a16="http://schemas.microsoft.com/office/drawing/2014/main" id="{8F439BBE-FD61-E169-6BCD-4E88783BB863}"/>
              </a:ext>
            </a:extLst>
          </p:cNvPr>
          <p:cNvSpPr>
            <a:spLocks noGrp="1"/>
          </p:cNvSpPr>
          <p:nvPr>
            <p:ph type="sldNum" sz="quarter" idx="4"/>
          </p:nvPr>
        </p:nvSpPr>
        <p:spPr/>
        <p:txBody>
          <a:bodyPr/>
          <a:lstStyle/>
          <a:p>
            <a:fld id="{E32CA18A-09E8-B346-9D1F-8EB2C340C7E4}" type="slidenum">
              <a:rPr lang="en-US" smtClean="0"/>
              <a:pPr/>
              <a:t>14</a:t>
            </a:fld>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 name="Ink 5">
                <a:extLst>
                  <a:ext uri="{FF2B5EF4-FFF2-40B4-BE49-F238E27FC236}">
                    <a16:creationId xmlns:a16="http://schemas.microsoft.com/office/drawing/2014/main" id="{00DC0A2E-2B39-B65D-09E1-756C5A5A4DFE}"/>
                  </a:ext>
                </a:extLst>
              </p14:cNvPr>
              <p14:cNvContentPartPr/>
              <p14:nvPr/>
            </p14:nvContentPartPr>
            <p14:xfrm>
              <a:off x="2982162" y="2697480"/>
              <a:ext cx="360" cy="360"/>
            </p14:xfrm>
          </p:contentPart>
        </mc:Choice>
        <mc:Fallback xmlns="">
          <p:pic>
            <p:nvPicPr>
              <p:cNvPr id="6" name="Ink 5">
                <a:extLst>
                  <a:ext uri="{FF2B5EF4-FFF2-40B4-BE49-F238E27FC236}">
                    <a16:creationId xmlns:a16="http://schemas.microsoft.com/office/drawing/2014/main" id="{00DC0A2E-2B39-B65D-09E1-756C5A5A4DFE}"/>
                  </a:ext>
                </a:extLst>
              </p:cNvPr>
              <p:cNvPicPr/>
              <p:nvPr/>
            </p:nvPicPr>
            <p:blipFill>
              <a:blip r:embed="rId3"/>
              <a:stretch>
                <a:fillRect/>
              </a:stretch>
            </p:blipFill>
            <p:spPr>
              <a:xfrm>
                <a:off x="2964162" y="2679840"/>
                <a:ext cx="36000" cy="36000"/>
              </a:xfrm>
              <a:prstGeom prst="rect">
                <a:avLst/>
              </a:prstGeom>
            </p:spPr>
          </p:pic>
        </mc:Fallback>
      </mc:AlternateContent>
      <p:graphicFrame>
        <p:nvGraphicFramePr>
          <p:cNvPr id="7" name="Table 7">
            <a:extLst>
              <a:ext uri="{FF2B5EF4-FFF2-40B4-BE49-F238E27FC236}">
                <a16:creationId xmlns:a16="http://schemas.microsoft.com/office/drawing/2014/main" id="{4234DB46-3441-1C55-B725-5A616662691F}"/>
              </a:ext>
            </a:extLst>
          </p:cNvPr>
          <p:cNvGraphicFramePr>
            <a:graphicFrameLocks noGrp="1"/>
          </p:cNvGraphicFramePr>
          <p:nvPr>
            <p:extLst>
              <p:ext uri="{D42A27DB-BD31-4B8C-83A1-F6EECF244321}">
                <p14:modId xmlns:p14="http://schemas.microsoft.com/office/powerpoint/2010/main" val="1052988376"/>
              </p:ext>
            </p:extLst>
          </p:nvPr>
        </p:nvGraphicFramePr>
        <p:xfrm>
          <a:off x="600089" y="2412460"/>
          <a:ext cx="12255270" cy="7454675"/>
        </p:xfrm>
        <a:graphic>
          <a:graphicData uri="http://schemas.openxmlformats.org/drawingml/2006/table">
            <a:tbl>
              <a:tblPr firstRow="1" bandRow="1">
                <a:tableStyleId>{5C22544A-7EE6-4342-B048-85BDC9FD1C3A}</a:tableStyleId>
              </a:tblPr>
              <a:tblGrid>
                <a:gridCol w="2958970">
                  <a:extLst>
                    <a:ext uri="{9D8B030D-6E8A-4147-A177-3AD203B41FA5}">
                      <a16:colId xmlns:a16="http://schemas.microsoft.com/office/drawing/2014/main" val="802510254"/>
                    </a:ext>
                  </a:extLst>
                </a:gridCol>
                <a:gridCol w="9296300">
                  <a:extLst>
                    <a:ext uri="{9D8B030D-6E8A-4147-A177-3AD203B41FA5}">
                      <a16:colId xmlns:a16="http://schemas.microsoft.com/office/drawing/2014/main" val="2274215709"/>
                    </a:ext>
                  </a:extLst>
                </a:gridCol>
              </a:tblGrid>
              <a:tr h="929593">
                <a:tc>
                  <a:txBody>
                    <a:bodyPr/>
                    <a:lstStyle/>
                    <a:p>
                      <a:r>
                        <a:rPr lang="en-US" dirty="0"/>
                        <a:t>Abstract</a:t>
                      </a:r>
                    </a:p>
                  </a:txBody>
                  <a:tcPr/>
                </a:tc>
                <a:tc>
                  <a:txBody>
                    <a:bodyPr/>
                    <a:lstStyle/>
                    <a:p>
                      <a:r>
                        <a:rPr lang="en-US" b="0" dirty="0" err="1"/>
                        <a:t>Summarises</a:t>
                      </a:r>
                      <a:r>
                        <a:rPr lang="en-US" b="0" dirty="0"/>
                        <a:t> the whole paper</a:t>
                      </a:r>
                    </a:p>
                  </a:txBody>
                  <a:tcPr/>
                </a:tc>
                <a:extLst>
                  <a:ext uri="{0D108BD9-81ED-4DB2-BD59-A6C34878D82A}">
                    <a16:rowId xmlns:a16="http://schemas.microsoft.com/office/drawing/2014/main" val="2429231977"/>
                  </a:ext>
                </a:extLst>
              </a:tr>
              <a:tr h="1035079">
                <a:tc>
                  <a:txBody>
                    <a:bodyPr/>
                    <a:lstStyle/>
                    <a:p>
                      <a:r>
                        <a:rPr lang="en-US" dirty="0"/>
                        <a:t>Introduction </a:t>
                      </a:r>
                    </a:p>
                  </a:txBody>
                  <a:tcPr/>
                </a:tc>
                <a:tc>
                  <a:txBody>
                    <a:bodyPr/>
                    <a:lstStyle/>
                    <a:p>
                      <a:r>
                        <a:rPr lang="en-US" dirty="0"/>
                        <a:t>Background, what research has been done before, purpose of this paper.</a:t>
                      </a:r>
                    </a:p>
                  </a:txBody>
                  <a:tcPr/>
                </a:tc>
                <a:extLst>
                  <a:ext uri="{0D108BD9-81ED-4DB2-BD59-A6C34878D82A}">
                    <a16:rowId xmlns:a16="http://schemas.microsoft.com/office/drawing/2014/main" val="187588857"/>
                  </a:ext>
                </a:extLst>
              </a:tr>
              <a:tr h="1010223">
                <a:tc>
                  <a:txBody>
                    <a:bodyPr/>
                    <a:lstStyle/>
                    <a:p>
                      <a:r>
                        <a:rPr lang="en-US" dirty="0"/>
                        <a:t>Methods</a:t>
                      </a:r>
                    </a:p>
                  </a:txBody>
                  <a:tcPr/>
                </a:tc>
                <a:tc>
                  <a:txBody>
                    <a:bodyPr/>
                    <a:lstStyle/>
                    <a:p>
                      <a:r>
                        <a:rPr lang="en-US" dirty="0"/>
                        <a:t>How the research/or literature review was done.</a:t>
                      </a:r>
                    </a:p>
                  </a:txBody>
                  <a:tcPr/>
                </a:tc>
                <a:extLst>
                  <a:ext uri="{0D108BD9-81ED-4DB2-BD59-A6C34878D82A}">
                    <a16:rowId xmlns:a16="http://schemas.microsoft.com/office/drawing/2014/main" val="2438555446"/>
                  </a:ext>
                </a:extLst>
              </a:tr>
              <a:tr h="1010223">
                <a:tc>
                  <a:txBody>
                    <a:bodyPr/>
                    <a:lstStyle/>
                    <a:p>
                      <a:r>
                        <a:rPr lang="en-US" dirty="0"/>
                        <a:t>Results</a:t>
                      </a:r>
                    </a:p>
                  </a:txBody>
                  <a:tcPr/>
                </a:tc>
                <a:tc>
                  <a:txBody>
                    <a:bodyPr/>
                    <a:lstStyle/>
                    <a:p>
                      <a:r>
                        <a:rPr lang="en-US" dirty="0"/>
                        <a:t>What the authors found</a:t>
                      </a:r>
                    </a:p>
                  </a:txBody>
                  <a:tcPr/>
                </a:tc>
                <a:extLst>
                  <a:ext uri="{0D108BD9-81ED-4DB2-BD59-A6C34878D82A}">
                    <a16:rowId xmlns:a16="http://schemas.microsoft.com/office/drawing/2014/main" val="1340640904"/>
                  </a:ext>
                </a:extLst>
              </a:tr>
              <a:tr h="1501545">
                <a:tc>
                  <a:txBody>
                    <a:bodyPr/>
                    <a:lstStyle/>
                    <a:p>
                      <a:r>
                        <a:rPr lang="en-US" dirty="0"/>
                        <a:t>Discussion </a:t>
                      </a:r>
                    </a:p>
                  </a:txBody>
                  <a:tcPr/>
                </a:tc>
                <a:tc>
                  <a:txBody>
                    <a:bodyPr/>
                    <a:lstStyle/>
                    <a:p>
                      <a:r>
                        <a:rPr lang="en-US" dirty="0"/>
                        <a:t>What the results mean. How do the results from this study compare with what other studies have found.</a:t>
                      </a:r>
                    </a:p>
                  </a:txBody>
                  <a:tcPr/>
                </a:tc>
                <a:extLst>
                  <a:ext uri="{0D108BD9-81ED-4DB2-BD59-A6C34878D82A}">
                    <a16:rowId xmlns:a16="http://schemas.microsoft.com/office/drawing/2014/main" val="698369387"/>
                  </a:ext>
                </a:extLst>
              </a:tr>
              <a:tr h="1968012">
                <a:tc>
                  <a:txBody>
                    <a:bodyPr/>
                    <a:lstStyle/>
                    <a:p>
                      <a:r>
                        <a:rPr lang="en-US" dirty="0"/>
                        <a:t>Conclusion </a:t>
                      </a:r>
                    </a:p>
                  </a:txBody>
                  <a:tcPr/>
                </a:tc>
                <a:tc>
                  <a:txBody>
                    <a:bodyPr/>
                    <a:lstStyle/>
                    <a:p>
                      <a:r>
                        <a:rPr lang="en-US" dirty="0"/>
                        <a:t>Summary of key points.</a:t>
                      </a:r>
                    </a:p>
                    <a:p>
                      <a:r>
                        <a:rPr lang="en-US" dirty="0"/>
                        <a:t>Sometimes limitations.</a:t>
                      </a:r>
                    </a:p>
                    <a:p>
                      <a:r>
                        <a:rPr lang="en-US" dirty="0"/>
                        <a:t>Often implications – what does the study mean for practice or future research? </a:t>
                      </a:r>
                    </a:p>
                  </a:txBody>
                  <a:tcPr/>
                </a:tc>
                <a:extLst>
                  <a:ext uri="{0D108BD9-81ED-4DB2-BD59-A6C34878D82A}">
                    <a16:rowId xmlns:a16="http://schemas.microsoft.com/office/drawing/2014/main" val="989984728"/>
                  </a:ext>
                </a:extLst>
              </a:tr>
            </a:tbl>
          </a:graphicData>
        </a:graphic>
      </p:graphicFrame>
    </p:spTree>
    <p:extLst>
      <p:ext uri="{BB962C8B-B14F-4D97-AF65-F5344CB8AC3E}">
        <p14:creationId xmlns:p14="http://schemas.microsoft.com/office/powerpoint/2010/main" val="83845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C407-7AD9-9274-7AD3-6A06E10D24F9}"/>
              </a:ext>
            </a:extLst>
          </p:cNvPr>
          <p:cNvSpPr>
            <a:spLocks noGrp="1"/>
          </p:cNvSpPr>
          <p:nvPr>
            <p:ph type="ctrTitle"/>
          </p:nvPr>
        </p:nvSpPr>
        <p:spPr>
          <a:xfrm>
            <a:off x="1074020" y="1697750"/>
            <a:ext cx="11105009" cy="1592914"/>
          </a:xfrm>
        </p:spPr>
        <p:txBody>
          <a:bodyPr/>
          <a:lstStyle/>
          <a:p>
            <a:r>
              <a:rPr lang="en-US" dirty="0"/>
              <a:t>Today, we are reading the following article</a:t>
            </a:r>
          </a:p>
        </p:txBody>
      </p:sp>
      <p:sp>
        <p:nvSpPr>
          <p:cNvPr id="3" name="Text Placeholder 2">
            <a:extLst>
              <a:ext uri="{FF2B5EF4-FFF2-40B4-BE49-F238E27FC236}">
                <a16:creationId xmlns:a16="http://schemas.microsoft.com/office/drawing/2014/main" id="{E2AD6B1C-22D7-00A3-196B-A8912982551E}"/>
              </a:ext>
            </a:extLst>
          </p:cNvPr>
          <p:cNvSpPr>
            <a:spLocks noGrp="1"/>
          </p:cNvSpPr>
          <p:nvPr>
            <p:ph type="body" sz="quarter" idx="12"/>
          </p:nvPr>
        </p:nvSpPr>
        <p:spPr/>
        <p:txBody>
          <a:bodyPr/>
          <a:lstStyle/>
          <a:p>
            <a:endParaRPr lang="en-US"/>
          </a:p>
        </p:txBody>
      </p:sp>
      <p:sp>
        <p:nvSpPr>
          <p:cNvPr id="4" name="Footer Placeholder 3">
            <a:extLst>
              <a:ext uri="{FF2B5EF4-FFF2-40B4-BE49-F238E27FC236}">
                <a16:creationId xmlns:a16="http://schemas.microsoft.com/office/drawing/2014/main" id="{8D17EC52-564B-B12B-0C5A-C9502026E852}"/>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281E16E0-C4C9-71F0-1F99-9F4D2BAD65A6}"/>
              </a:ext>
            </a:extLst>
          </p:cNvPr>
          <p:cNvSpPr>
            <a:spLocks noGrp="1"/>
          </p:cNvSpPr>
          <p:nvPr>
            <p:ph type="sldNum" sz="quarter" idx="4"/>
          </p:nvPr>
        </p:nvSpPr>
        <p:spPr/>
        <p:txBody>
          <a:bodyPr/>
          <a:lstStyle/>
          <a:p>
            <a:fld id="{E32CA18A-09E8-B346-9D1F-8EB2C340C7E4}" type="slidenum">
              <a:rPr lang="en-US" smtClean="0"/>
              <a:pPr/>
              <a:t>15</a:t>
            </a:fld>
            <a:endParaRPr lang="en-US" dirty="0"/>
          </a:p>
        </p:txBody>
      </p:sp>
    </p:spTree>
    <p:extLst>
      <p:ext uri="{BB962C8B-B14F-4D97-AF65-F5344CB8AC3E}">
        <p14:creationId xmlns:p14="http://schemas.microsoft.com/office/powerpoint/2010/main" val="400421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1EB1F64-045A-18F3-8FD8-6790716A6930}"/>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D99D26D9-BA8A-E6FD-E8F3-DFA454D51FE0}"/>
              </a:ext>
            </a:extLst>
          </p:cNvPr>
          <p:cNvSpPr>
            <a:spLocks noGrp="1"/>
          </p:cNvSpPr>
          <p:nvPr>
            <p:ph type="sldNum" sz="quarter" idx="4"/>
          </p:nvPr>
        </p:nvSpPr>
        <p:spPr/>
        <p:txBody>
          <a:bodyPr/>
          <a:lstStyle/>
          <a:p>
            <a:fld id="{E32CA18A-09E8-B346-9D1F-8EB2C340C7E4}" type="slidenum">
              <a:rPr lang="en-US" smtClean="0"/>
              <a:pPr/>
              <a:t>16</a:t>
            </a:fld>
            <a:endParaRPr lang="en-US" dirty="0"/>
          </a:p>
        </p:txBody>
      </p:sp>
      <p:pic>
        <p:nvPicPr>
          <p:cNvPr id="7" name="Picture 6" descr="Graphical user interface, text, application, email&#10;&#10;Description automatically generated">
            <a:extLst>
              <a:ext uri="{FF2B5EF4-FFF2-40B4-BE49-F238E27FC236}">
                <a16:creationId xmlns:a16="http://schemas.microsoft.com/office/drawing/2014/main" id="{F52291A2-25E8-DAAE-D247-7C84FCDE5CA8}"/>
              </a:ext>
            </a:extLst>
          </p:cNvPr>
          <p:cNvPicPr>
            <a:picLocks noChangeAspect="1"/>
          </p:cNvPicPr>
          <p:nvPr/>
        </p:nvPicPr>
        <p:blipFill>
          <a:blip r:embed="rId2"/>
          <a:stretch>
            <a:fillRect/>
          </a:stretch>
        </p:blipFill>
        <p:spPr>
          <a:xfrm>
            <a:off x="357809" y="243674"/>
            <a:ext cx="13419903" cy="9834604"/>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8" name="Ink 7">
                <a:extLst>
                  <a:ext uri="{FF2B5EF4-FFF2-40B4-BE49-F238E27FC236}">
                    <a16:creationId xmlns:a16="http://schemas.microsoft.com/office/drawing/2014/main" id="{43B53238-E2D3-CDAE-A48B-BD92507260D8}"/>
                  </a:ext>
                </a:extLst>
              </p14:cNvPr>
              <p14:cNvContentPartPr/>
              <p14:nvPr/>
            </p14:nvContentPartPr>
            <p14:xfrm>
              <a:off x="6468762" y="7529760"/>
              <a:ext cx="2616840" cy="601560"/>
            </p14:xfrm>
          </p:contentPart>
        </mc:Choice>
        <mc:Fallback xmlns="">
          <p:pic>
            <p:nvPicPr>
              <p:cNvPr id="8" name="Ink 7">
                <a:extLst>
                  <a:ext uri="{FF2B5EF4-FFF2-40B4-BE49-F238E27FC236}">
                    <a16:creationId xmlns:a16="http://schemas.microsoft.com/office/drawing/2014/main" id="{43B53238-E2D3-CDAE-A48B-BD92507260D8}"/>
                  </a:ext>
                </a:extLst>
              </p:cNvPr>
              <p:cNvPicPr/>
              <p:nvPr/>
            </p:nvPicPr>
            <p:blipFill>
              <a:blip r:embed="rId4"/>
              <a:stretch>
                <a:fillRect/>
              </a:stretch>
            </p:blipFill>
            <p:spPr>
              <a:xfrm>
                <a:off x="6451122" y="7511760"/>
                <a:ext cx="2652480" cy="637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9" name="Ink 8">
                <a:extLst>
                  <a:ext uri="{FF2B5EF4-FFF2-40B4-BE49-F238E27FC236}">
                    <a16:creationId xmlns:a16="http://schemas.microsoft.com/office/drawing/2014/main" id="{00247F8F-0E1A-DE2C-9EDA-0B7CAE540899}"/>
                  </a:ext>
                </a:extLst>
              </p14:cNvPr>
              <p14:cNvContentPartPr/>
              <p14:nvPr/>
            </p14:nvContentPartPr>
            <p14:xfrm>
              <a:off x="-40758" y="7286760"/>
              <a:ext cx="3773880" cy="3172680"/>
            </p14:xfrm>
          </p:contentPart>
        </mc:Choice>
        <mc:Fallback xmlns="">
          <p:pic>
            <p:nvPicPr>
              <p:cNvPr id="9" name="Ink 8">
                <a:extLst>
                  <a:ext uri="{FF2B5EF4-FFF2-40B4-BE49-F238E27FC236}">
                    <a16:creationId xmlns:a16="http://schemas.microsoft.com/office/drawing/2014/main" id="{00247F8F-0E1A-DE2C-9EDA-0B7CAE540899}"/>
                  </a:ext>
                </a:extLst>
              </p:cNvPr>
              <p:cNvPicPr/>
              <p:nvPr/>
            </p:nvPicPr>
            <p:blipFill>
              <a:blip r:embed="rId6"/>
              <a:stretch>
                <a:fillRect/>
              </a:stretch>
            </p:blipFill>
            <p:spPr>
              <a:xfrm>
                <a:off x="-58758" y="7269120"/>
                <a:ext cx="3809520" cy="3208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0" name="Ink 9">
                <a:extLst>
                  <a:ext uri="{FF2B5EF4-FFF2-40B4-BE49-F238E27FC236}">
                    <a16:creationId xmlns:a16="http://schemas.microsoft.com/office/drawing/2014/main" id="{A43565D1-11AF-935F-3546-57A2EAD4F350}"/>
                  </a:ext>
                </a:extLst>
              </p14:cNvPr>
              <p14:cNvContentPartPr/>
              <p14:nvPr/>
            </p14:nvContentPartPr>
            <p14:xfrm>
              <a:off x="299802" y="3543120"/>
              <a:ext cx="1536120" cy="427680"/>
            </p14:xfrm>
          </p:contentPart>
        </mc:Choice>
        <mc:Fallback xmlns="">
          <p:pic>
            <p:nvPicPr>
              <p:cNvPr id="10" name="Ink 9">
                <a:extLst>
                  <a:ext uri="{FF2B5EF4-FFF2-40B4-BE49-F238E27FC236}">
                    <a16:creationId xmlns:a16="http://schemas.microsoft.com/office/drawing/2014/main" id="{A43565D1-11AF-935F-3546-57A2EAD4F350}"/>
                  </a:ext>
                </a:extLst>
              </p:cNvPr>
              <p:cNvPicPr/>
              <p:nvPr/>
            </p:nvPicPr>
            <p:blipFill>
              <a:blip r:embed="rId8"/>
              <a:stretch>
                <a:fillRect/>
              </a:stretch>
            </p:blipFill>
            <p:spPr>
              <a:xfrm>
                <a:off x="282162" y="3525120"/>
                <a:ext cx="1571760" cy="463320"/>
              </a:xfrm>
              <a:prstGeom prst="rect">
                <a:avLst/>
              </a:prstGeom>
            </p:spPr>
          </p:pic>
        </mc:Fallback>
      </mc:AlternateContent>
    </p:spTree>
    <p:extLst>
      <p:ext uri="{BB962C8B-B14F-4D97-AF65-F5344CB8AC3E}">
        <p14:creationId xmlns:p14="http://schemas.microsoft.com/office/powerpoint/2010/main" val="216361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5333-5F9E-6844-A648-CDC882213ADD}"/>
              </a:ext>
            </a:extLst>
          </p:cNvPr>
          <p:cNvSpPr>
            <a:spLocks noGrp="1"/>
          </p:cNvSpPr>
          <p:nvPr>
            <p:ph type="title"/>
          </p:nvPr>
        </p:nvSpPr>
        <p:spPr>
          <a:xfrm>
            <a:off x="1063482" y="1808880"/>
            <a:ext cx="12016264" cy="1514732"/>
          </a:xfrm>
        </p:spPr>
        <p:txBody>
          <a:bodyPr/>
          <a:lstStyle/>
          <a:p>
            <a:endParaRPr lang="en-US" dirty="0"/>
          </a:p>
        </p:txBody>
      </p:sp>
      <p:pic>
        <p:nvPicPr>
          <p:cNvPr id="5" name="Content Placeholder 4">
            <a:extLst>
              <a:ext uri="{FF2B5EF4-FFF2-40B4-BE49-F238E27FC236}">
                <a16:creationId xmlns:a16="http://schemas.microsoft.com/office/drawing/2014/main" id="{BE5C5361-0C26-0C4E-9825-1CE57E32151A}"/>
              </a:ext>
            </a:extLst>
          </p:cNvPr>
          <p:cNvPicPr>
            <a:picLocks noGrp="1" noChangeAspect="1"/>
          </p:cNvPicPr>
          <p:nvPr>
            <p:ph idx="1"/>
          </p:nvPr>
        </p:nvPicPr>
        <p:blipFill>
          <a:blip r:embed="rId2"/>
          <a:stretch>
            <a:fillRect/>
          </a:stretch>
        </p:blipFill>
        <p:spPr>
          <a:xfrm>
            <a:off x="299380" y="1654273"/>
            <a:ext cx="12016263" cy="7130855"/>
          </a:xfrm>
        </p:spPr>
      </p:pic>
      <p:sp>
        <p:nvSpPr>
          <p:cNvPr id="3" name="Slide Number Placeholder 2">
            <a:extLst>
              <a:ext uri="{FF2B5EF4-FFF2-40B4-BE49-F238E27FC236}">
                <a16:creationId xmlns:a16="http://schemas.microsoft.com/office/drawing/2014/main" id="{7E43433F-F6E0-EF42-8921-F7588501568E}"/>
              </a:ext>
            </a:extLst>
          </p:cNvPr>
          <p:cNvSpPr>
            <a:spLocks noGrp="1"/>
          </p:cNvSpPr>
          <p:nvPr>
            <p:ph type="sldNum" sz="quarter" idx="12"/>
          </p:nvPr>
        </p:nvSpPr>
        <p:spPr/>
        <p:txBody>
          <a:bodyPr/>
          <a:lstStyle/>
          <a:p>
            <a:fld id="{66DBF94E-C1F9-CA4C-A281-E9651CA790C4}" type="slidenum">
              <a:rPr lang="en-US" smtClean="0"/>
              <a:t>17</a:t>
            </a:fld>
            <a:endParaRPr lang="en-US"/>
          </a:p>
        </p:txBody>
      </p:sp>
    </p:spTree>
    <p:extLst>
      <p:ext uri="{BB962C8B-B14F-4D97-AF65-F5344CB8AC3E}">
        <p14:creationId xmlns:p14="http://schemas.microsoft.com/office/powerpoint/2010/main" val="74828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68BE10-9003-DDA1-94FC-52C09C2974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27D637-325F-4D94-4587-71128B7FAF2B}"/>
              </a:ext>
            </a:extLst>
          </p:cNvPr>
          <p:cNvSpPr>
            <a:spLocks noGrp="1"/>
          </p:cNvSpPr>
          <p:nvPr>
            <p:ph type="sldNum" sz="quarter" idx="12"/>
          </p:nvPr>
        </p:nvSpPr>
        <p:spPr/>
        <p:txBody>
          <a:bodyPr/>
          <a:lstStyle/>
          <a:p>
            <a:fld id="{4D6A95F8-0B4F-E448-B37F-E83B2457D89D}" type="slidenum">
              <a:rPr lang="en-US" smtClean="0"/>
              <a:t>18</a:t>
            </a:fld>
            <a:endParaRPr lang="en-US"/>
          </a:p>
        </p:txBody>
      </p:sp>
      <p:pic>
        <p:nvPicPr>
          <p:cNvPr id="7" name="Picture 6" descr="Text&#10;&#10;Description automatically generated">
            <a:extLst>
              <a:ext uri="{FF2B5EF4-FFF2-40B4-BE49-F238E27FC236}">
                <a16:creationId xmlns:a16="http://schemas.microsoft.com/office/drawing/2014/main" id="{47D0E8B5-0262-A0E9-B975-3B98788881B5}"/>
              </a:ext>
            </a:extLst>
          </p:cNvPr>
          <p:cNvPicPr>
            <a:picLocks noChangeAspect="1"/>
          </p:cNvPicPr>
          <p:nvPr/>
        </p:nvPicPr>
        <p:blipFill>
          <a:blip r:embed="rId2"/>
          <a:stretch>
            <a:fillRect/>
          </a:stretch>
        </p:blipFill>
        <p:spPr>
          <a:xfrm>
            <a:off x="228175" y="207819"/>
            <a:ext cx="9088783" cy="10023762"/>
          </a:xfrm>
          <a:prstGeom prst="rect">
            <a:avLst/>
          </a:prstGeom>
        </p:spPr>
      </p:pic>
      <p:sp>
        <p:nvSpPr>
          <p:cNvPr id="8" name="TextBox 7">
            <a:extLst>
              <a:ext uri="{FF2B5EF4-FFF2-40B4-BE49-F238E27FC236}">
                <a16:creationId xmlns:a16="http://schemas.microsoft.com/office/drawing/2014/main" id="{37A48367-BAC1-D1A7-C35D-B127A3F397F0}"/>
              </a:ext>
            </a:extLst>
          </p:cNvPr>
          <p:cNvSpPr txBox="1"/>
          <p:nvPr/>
        </p:nvSpPr>
        <p:spPr>
          <a:xfrm>
            <a:off x="9839404" y="1609349"/>
            <a:ext cx="3419396" cy="7180171"/>
          </a:xfrm>
          <a:prstGeom prst="rect">
            <a:avLst/>
          </a:prstGeom>
          <a:noFill/>
        </p:spPr>
        <p:txBody>
          <a:bodyPr wrap="square" rtlCol="0">
            <a:spAutoFit/>
          </a:bodyPr>
          <a:lstStyle/>
          <a:p>
            <a:r>
              <a:rPr lang="en-US" dirty="0"/>
              <a:t>This are good strategies to use when you are searching for articles</a:t>
            </a:r>
          </a:p>
          <a:p>
            <a:endParaRPr lang="en-US" dirty="0"/>
          </a:p>
          <a:p>
            <a:endParaRPr lang="en-US" dirty="0"/>
          </a:p>
          <a:p>
            <a:endParaRPr lang="en-US" dirty="0"/>
          </a:p>
          <a:p>
            <a:endParaRPr lang="en-US" dirty="0"/>
          </a:p>
          <a:p>
            <a:r>
              <a:rPr lang="en-US" dirty="0"/>
              <a:t>They are also good strategies to use to get a quick idea of what the article is about and to help you decide if you want to read it in more detail</a:t>
            </a:r>
          </a:p>
          <a:p>
            <a:endParaRPr lang="en-US" dirty="0"/>
          </a:p>
          <a:p>
            <a:endParaRPr lang="en-US" dirty="0"/>
          </a:p>
          <a:p>
            <a:r>
              <a:rPr lang="en-US" dirty="0"/>
              <a:t>The strategies can also help you decide which parts of the article might be most useful to read</a:t>
            </a:r>
          </a:p>
        </p:txBody>
      </p:sp>
    </p:spTree>
    <p:extLst>
      <p:ext uri="{BB962C8B-B14F-4D97-AF65-F5344CB8AC3E}">
        <p14:creationId xmlns:p14="http://schemas.microsoft.com/office/powerpoint/2010/main" val="11248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BA1BAC-E043-8338-B244-9AF12A069426}"/>
              </a:ext>
            </a:extLst>
          </p:cNvPr>
          <p:cNvSpPr>
            <a:spLocks noGrp="1"/>
          </p:cNvSpPr>
          <p:nvPr>
            <p:ph type="title"/>
          </p:nvPr>
        </p:nvSpPr>
        <p:spPr>
          <a:xfrm>
            <a:off x="337930" y="207819"/>
            <a:ext cx="12636152" cy="2365787"/>
          </a:xfrm>
        </p:spPr>
        <p:txBody>
          <a:bodyPr>
            <a:normAutofit fontScale="90000"/>
          </a:bodyPr>
          <a:lstStyle/>
          <a:p>
            <a:r>
              <a:rPr lang="en-US" dirty="0">
                <a:solidFill>
                  <a:schemeClr val="accent1"/>
                </a:solidFill>
              </a:rPr>
              <a:t>Read the abstract for the article by Kerr et al. (2020)</a:t>
            </a:r>
            <a:br>
              <a:rPr lang="en-US" dirty="0"/>
            </a:br>
            <a:endParaRPr lang="en-US" dirty="0"/>
          </a:p>
        </p:txBody>
      </p:sp>
      <p:sp>
        <p:nvSpPr>
          <p:cNvPr id="3" name="Content Placeholder 2">
            <a:extLst>
              <a:ext uri="{FF2B5EF4-FFF2-40B4-BE49-F238E27FC236}">
                <a16:creationId xmlns:a16="http://schemas.microsoft.com/office/drawing/2014/main" id="{452FBCEF-3A03-5C95-06D8-4B04774A0416}"/>
              </a:ext>
            </a:extLst>
          </p:cNvPr>
          <p:cNvSpPr>
            <a:spLocks noGrp="1"/>
          </p:cNvSpPr>
          <p:nvPr>
            <p:ph idx="1"/>
          </p:nvPr>
        </p:nvSpPr>
        <p:spPr/>
        <p:txBody>
          <a:bodyPr>
            <a:normAutofit/>
          </a:bodyPr>
          <a:lstStyle/>
          <a:p>
            <a:endParaRPr lang="en-US" dirty="0"/>
          </a:p>
          <a:p>
            <a:r>
              <a:rPr lang="en-US" dirty="0"/>
              <a:t>What is this paper about? </a:t>
            </a:r>
          </a:p>
          <a:p>
            <a:r>
              <a:rPr lang="en-US" dirty="0"/>
              <a:t>What did the authors find out?</a:t>
            </a:r>
          </a:p>
          <a:p>
            <a:endParaRPr lang="en-US" dirty="0"/>
          </a:p>
        </p:txBody>
      </p:sp>
      <p:sp>
        <p:nvSpPr>
          <p:cNvPr id="4" name="Footer Placeholder 3">
            <a:extLst>
              <a:ext uri="{FF2B5EF4-FFF2-40B4-BE49-F238E27FC236}">
                <a16:creationId xmlns:a16="http://schemas.microsoft.com/office/drawing/2014/main" id="{AD4176D6-CB89-14E0-874B-8CDAE1D2F6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02B42-D333-7DA9-0EBF-06313B65A8A7}"/>
              </a:ext>
            </a:extLst>
          </p:cNvPr>
          <p:cNvSpPr>
            <a:spLocks noGrp="1"/>
          </p:cNvSpPr>
          <p:nvPr>
            <p:ph type="sldNum" sz="quarter" idx="12"/>
          </p:nvPr>
        </p:nvSpPr>
        <p:spPr/>
        <p:txBody>
          <a:bodyPr/>
          <a:lstStyle/>
          <a:p>
            <a:fld id="{4D6A95F8-0B4F-E448-B37F-E83B2457D89D}" type="slidenum">
              <a:rPr lang="en-US" smtClean="0"/>
              <a:t>19</a:t>
            </a:fld>
            <a:endParaRPr lang="en-US"/>
          </a:p>
        </p:txBody>
      </p:sp>
    </p:spTree>
    <p:extLst>
      <p:ext uri="{BB962C8B-B14F-4D97-AF65-F5344CB8AC3E}">
        <p14:creationId xmlns:p14="http://schemas.microsoft.com/office/powerpoint/2010/main" val="283968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9FC6-EB03-E646-8087-246B0439A611}"/>
              </a:ext>
            </a:extLst>
          </p:cNvPr>
          <p:cNvSpPr>
            <a:spLocks noGrp="1"/>
          </p:cNvSpPr>
          <p:nvPr>
            <p:ph type="ctrTitle"/>
          </p:nvPr>
        </p:nvSpPr>
        <p:spPr/>
        <p:txBody>
          <a:bodyPr/>
          <a:lstStyle/>
          <a:p>
            <a:r>
              <a:rPr lang="en-US" dirty="0"/>
              <a:t>Today</a:t>
            </a:r>
          </a:p>
        </p:txBody>
      </p:sp>
      <p:sp>
        <p:nvSpPr>
          <p:cNvPr id="3" name="Text Placeholder 2">
            <a:extLst>
              <a:ext uri="{FF2B5EF4-FFF2-40B4-BE49-F238E27FC236}">
                <a16:creationId xmlns:a16="http://schemas.microsoft.com/office/drawing/2014/main" id="{C8CA115C-271C-DB4E-A623-CA08FEC5152B}"/>
              </a:ext>
            </a:extLst>
          </p:cNvPr>
          <p:cNvSpPr>
            <a:spLocks noGrp="1"/>
          </p:cNvSpPr>
          <p:nvPr>
            <p:ph type="body" sz="quarter" idx="12"/>
          </p:nvPr>
        </p:nvSpPr>
        <p:spPr/>
        <p:txBody>
          <a:bodyPr/>
          <a:lstStyle/>
          <a:p>
            <a:pPr marL="84687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How to read journal articles effectively</a:t>
            </a:r>
          </a:p>
        </p:txBody>
      </p:sp>
      <p:sp>
        <p:nvSpPr>
          <p:cNvPr id="4" name="Footer Placeholder 3">
            <a:extLst>
              <a:ext uri="{FF2B5EF4-FFF2-40B4-BE49-F238E27FC236}">
                <a16:creationId xmlns:a16="http://schemas.microsoft.com/office/drawing/2014/main" id="{55C5610E-F5FE-4E4C-A2D4-C68133678FDA}"/>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8E26CDFD-D518-FF42-BDE7-9BCCBA32BB21}"/>
              </a:ext>
            </a:extLst>
          </p:cNvPr>
          <p:cNvSpPr>
            <a:spLocks noGrp="1"/>
          </p:cNvSpPr>
          <p:nvPr>
            <p:ph type="sldNum" sz="quarter" idx="4"/>
          </p:nvPr>
        </p:nvSpPr>
        <p:spPr/>
        <p:txBody>
          <a:bodyPr/>
          <a:lstStyle/>
          <a:p>
            <a:fld id="{E32CA18A-09E8-B346-9D1F-8EB2C340C7E4}" type="slidenum">
              <a:rPr lang="en-US" smtClean="0"/>
              <a:pPr/>
              <a:t>2</a:t>
            </a:fld>
            <a:endParaRPr lang="en-US" dirty="0"/>
          </a:p>
        </p:txBody>
      </p:sp>
    </p:spTree>
    <p:extLst>
      <p:ext uri="{BB962C8B-B14F-4D97-AF65-F5344CB8AC3E}">
        <p14:creationId xmlns:p14="http://schemas.microsoft.com/office/powerpoint/2010/main" val="377906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Graphical user interface, text, application, Word&#10;&#10;Description automatically generated">
            <a:extLst>
              <a:ext uri="{FF2B5EF4-FFF2-40B4-BE49-F238E27FC236}">
                <a16:creationId xmlns:a16="http://schemas.microsoft.com/office/drawing/2014/main" id="{211561E9-1705-9877-E6FE-D121F22017DD}"/>
              </a:ext>
            </a:extLst>
          </p:cNvPr>
          <p:cNvPicPr>
            <a:picLocks noGrp="1" noChangeAspect="1"/>
          </p:cNvPicPr>
          <p:nvPr>
            <p:ph idx="1"/>
          </p:nvPr>
        </p:nvPicPr>
        <p:blipFill>
          <a:blip r:embed="rId2"/>
          <a:stretch>
            <a:fillRect/>
          </a:stretch>
        </p:blipFill>
        <p:spPr>
          <a:xfrm>
            <a:off x="735295" y="1652650"/>
            <a:ext cx="12461309" cy="7134098"/>
          </a:xfrm>
          <a:prstGeom prst="rect">
            <a:avLst/>
          </a:prstGeom>
        </p:spPr>
      </p:pic>
      <p:sp>
        <p:nvSpPr>
          <p:cNvPr id="4" name="Footer Placeholder 3">
            <a:extLst>
              <a:ext uri="{FF2B5EF4-FFF2-40B4-BE49-F238E27FC236}">
                <a16:creationId xmlns:a16="http://schemas.microsoft.com/office/drawing/2014/main" id="{9C6E351B-65A5-F02D-E635-5A7F81E638B1}"/>
              </a:ext>
            </a:extLst>
          </p:cNvPr>
          <p:cNvSpPr>
            <a:spLocks noGrp="1"/>
          </p:cNvSpPr>
          <p:nvPr>
            <p:ph type="ftr" sz="quarter" idx="11"/>
          </p:nvPr>
        </p:nvSpPr>
        <p:spPr>
          <a:xfrm>
            <a:off x="4614941" y="9675777"/>
            <a:ext cx="4702017" cy="555801"/>
          </a:xfrm>
        </p:spPr>
        <p:txBody>
          <a:bodyPr vert="horz" lIns="91440" tIns="45720" rIns="91440" bIns="45720" rtlCol="0" anchor="ctr">
            <a:normAutofit/>
          </a:bodyPr>
          <a:lstStyle/>
          <a:p>
            <a:pPr defTabSz="914400"/>
            <a:endParaRPr lang="en-US" sz="1200" kern="1200">
              <a:solidFill>
                <a:schemeClr val="tx1">
                  <a:tint val="7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51F78B86-F068-A9E0-4392-ED4C636E2151}"/>
              </a:ext>
            </a:extLst>
          </p:cNvPr>
          <p:cNvSpPr>
            <a:spLocks noGrp="1"/>
          </p:cNvSpPr>
          <p:nvPr>
            <p:ph type="sldNum" sz="quarter" idx="12"/>
          </p:nvPr>
        </p:nvSpPr>
        <p:spPr>
          <a:xfrm>
            <a:off x="9839404" y="9675777"/>
            <a:ext cx="3134677" cy="555801"/>
          </a:xfrm>
        </p:spPr>
        <p:txBody>
          <a:bodyPr vert="horz" lIns="91440" tIns="45720" rIns="91440" bIns="45720" rtlCol="0" anchor="ctr">
            <a:normAutofit/>
          </a:bodyPr>
          <a:lstStyle/>
          <a:p>
            <a:pPr defTabSz="914400">
              <a:spcAft>
                <a:spcPts val="600"/>
              </a:spcAft>
            </a:pPr>
            <a:fld id="{4D6A95F8-0B4F-E448-B37F-E83B2457D89D}" type="slidenum">
              <a:rPr lang="en-US" sz="1200" smtClean="0"/>
              <a:pPr defTabSz="914400">
                <a:spcAft>
                  <a:spcPts val="600"/>
                </a:spcAft>
              </a:pPr>
              <a:t>20</a:t>
            </a:fld>
            <a:endParaRPr lang="en-US" sz="1200"/>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3" name="Ink 2">
                <a:extLst>
                  <a:ext uri="{FF2B5EF4-FFF2-40B4-BE49-F238E27FC236}">
                    <a16:creationId xmlns:a16="http://schemas.microsoft.com/office/drawing/2014/main" id="{FE08D0F9-00E9-E0F8-5C63-014417476DC6}"/>
                  </a:ext>
                </a:extLst>
              </p14:cNvPr>
              <p14:cNvContentPartPr/>
              <p14:nvPr/>
            </p14:nvContentPartPr>
            <p14:xfrm>
              <a:off x="5215986" y="6754803"/>
              <a:ext cx="34920" cy="190080"/>
            </p14:xfrm>
          </p:contentPart>
        </mc:Choice>
        <mc:Fallback>
          <p:pic>
            <p:nvPicPr>
              <p:cNvPr id="3" name="Ink 2">
                <a:extLst>
                  <a:ext uri="{FF2B5EF4-FFF2-40B4-BE49-F238E27FC236}">
                    <a16:creationId xmlns:a16="http://schemas.microsoft.com/office/drawing/2014/main" id="{FE08D0F9-00E9-E0F8-5C63-014417476DC6}"/>
                  </a:ext>
                </a:extLst>
              </p:cNvPr>
              <p:cNvPicPr/>
              <p:nvPr/>
            </p:nvPicPr>
            <p:blipFill>
              <a:blip r:embed="rId4"/>
              <a:stretch>
                <a:fillRect/>
              </a:stretch>
            </p:blipFill>
            <p:spPr>
              <a:xfrm>
                <a:off x="5198346" y="6736803"/>
                <a:ext cx="70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D2CEB905-0325-0C86-A79D-56DED5C9C598}"/>
                  </a:ext>
                </a:extLst>
              </p14:cNvPr>
              <p14:cNvContentPartPr/>
              <p14:nvPr/>
            </p14:nvContentPartPr>
            <p14:xfrm>
              <a:off x="338346" y="6677043"/>
              <a:ext cx="12397320" cy="2316240"/>
            </p14:xfrm>
          </p:contentPart>
        </mc:Choice>
        <mc:Fallback>
          <p:pic>
            <p:nvPicPr>
              <p:cNvPr id="6" name="Ink 5">
                <a:extLst>
                  <a:ext uri="{FF2B5EF4-FFF2-40B4-BE49-F238E27FC236}">
                    <a16:creationId xmlns:a16="http://schemas.microsoft.com/office/drawing/2014/main" id="{D2CEB905-0325-0C86-A79D-56DED5C9C598}"/>
                  </a:ext>
                </a:extLst>
              </p:cNvPr>
              <p:cNvPicPr/>
              <p:nvPr/>
            </p:nvPicPr>
            <p:blipFill>
              <a:blip r:embed="rId6"/>
              <a:stretch>
                <a:fillRect/>
              </a:stretch>
            </p:blipFill>
            <p:spPr>
              <a:xfrm>
                <a:off x="320706" y="6659403"/>
                <a:ext cx="12432960" cy="235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F1FDA755-AC55-927B-9E68-EDA488597660}"/>
                  </a:ext>
                </a:extLst>
              </p14:cNvPr>
              <p14:cNvContentPartPr/>
              <p14:nvPr/>
            </p14:nvContentPartPr>
            <p14:xfrm>
              <a:off x="318546" y="1964283"/>
              <a:ext cx="12421440" cy="1210320"/>
            </p14:xfrm>
          </p:contentPart>
        </mc:Choice>
        <mc:Fallback>
          <p:pic>
            <p:nvPicPr>
              <p:cNvPr id="8" name="Ink 7">
                <a:extLst>
                  <a:ext uri="{FF2B5EF4-FFF2-40B4-BE49-F238E27FC236}">
                    <a16:creationId xmlns:a16="http://schemas.microsoft.com/office/drawing/2014/main" id="{F1FDA755-AC55-927B-9E68-EDA488597660}"/>
                  </a:ext>
                </a:extLst>
              </p:cNvPr>
              <p:cNvPicPr/>
              <p:nvPr/>
            </p:nvPicPr>
            <p:blipFill>
              <a:blip r:embed="rId8"/>
              <a:stretch>
                <a:fillRect/>
              </a:stretch>
            </p:blipFill>
            <p:spPr>
              <a:xfrm>
                <a:off x="300906" y="1946283"/>
                <a:ext cx="12457080" cy="1245960"/>
              </a:xfrm>
              <a:prstGeom prst="rect">
                <a:avLst/>
              </a:prstGeom>
            </p:spPr>
          </p:pic>
        </mc:Fallback>
      </mc:AlternateContent>
    </p:spTree>
    <p:extLst>
      <p:ext uri="{BB962C8B-B14F-4D97-AF65-F5344CB8AC3E}">
        <p14:creationId xmlns:p14="http://schemas.microsoft.com/office/powerpoint/2010/main" val="1203773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215D-4DAF-681D-A217-9A39F1E385AC}"/>
              </a:ext>
            </a:extLst>
          </p:cNvPr>
          <p:cNvSpPr>
            <a:spLocks noGrp="1"/>
          </p:cNvSpPr>
          <p:nvPr>
            <p:ph type="title"/>
          </p:nvPr>
        </p:nvSpPr>
        <p:spPr>
          <a:xfrm>
            <a:off x="957818" y="555804"/>
            <a:ext cx="12016264" cy="755411"/>
          </a:xfrm>
        </p:spPr>
        <p:txBody>
          <a:bodyPr>
            <a:normAutofit/>
          </a:bodyPr>
          <a:lstStyle/>
          <a:p>
            <a:r>
              <a:rPr lang="en-US" sz="3200" dirty="0">
                <a:solidFill>
                  <a:schemeClr val="accent1"/>
                </a:solidFill>
              </a:rPr>
              <a:t>Using the structure of the text to help you read</a:t>
            </a:r>
          </a:p>
        </p:txBody>
      </p:sp>
      <p:pic>
        <p:nvPicPr>
          <p:cNvPr id="7" name="Content Placeholder 6" descr="Graphical user interface, text, application&#10;&#10;Description automatically generated">
            <a:extLst>
              <a:ext uri="{FF2B5EF4-FFF2-40B4-BE49-F238E27FC236}">
                <a16:creationId xmlns:a16="http://schemas.microsoft.com/office/drawing/2014/main" id="{327A9B52-4E2F-F748-7DA8-F7E6EFB783B7}"/>
              </a:ext>
            </a:extLst>
          </p:cNvPr>
          <p:cNvPicPr>
            <a:picLocks noGrp="1" noChangeAspect="1"/>
          </p:cNvPicPr>
          <p:nvPr>
            <p:ph idx="1"/>
          </p:nvPr>
        </p:nvPicPr>
        <p:blipFill>
          <a:blip r:embed="rId2"/>
          <a:stretch>
            <a:fillRect/>
          </a:stretch>
        </p:blipFill>
        <p:spPr>
          <a:xfrm>
            <a:off x="224288" y="1571537"/>
            <a:ext cx="13060902" cy="7624221"/>
          </a:xfrm>
        </p:spPr>
      </p:pic>
      <p:sp>
        <p:nvSpPr>
          <p:cNvPr id="4" name="Footer Placeholder 3">
            <a:extLst>
              <a:ext uri="{FF2B5EF4-FFF2-40B4-BE49-F238E27FC236}">
                <a16:creationId xmlns:a16="http://schemas.microsoft.com/office/drawing/2014/main" id="{8D1D7ED0-439C-CA7D-8698-F0364417B6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56C1FB-8A46-357C-51C7-BB849D85AA22}"/>
              </a:ext>
            </a:extLst>
          </p:cNvPr>
          <p:cNvSpPr>
            <a:spLocks noGrp="1"/>
          </p:cNvSpPr>
          <p:nvPr>
            <p:ph type="sldNum" sz="quarter" idx="12"/>
          </p:nvPr>
        </p:nvSpPr>
        <p:spPr/>
        <p:txBody>
          <a:bodyPr/>
          <a:lstStyle/>
          <a:p>
            <a:fld id="{4D6A95F8-0B4F-E448-B37F-E83B2457D89D}" type="slidenum">
              <a:rPr lang="en-US" smtClean="0"/>
              <a:t>21</a:t>
            </a:fld>
            <a:endParaRPr lang="en-US"/>
          </a:p>
        </p:txBody>
      </p:sp>
      <p:sp>
        <p:nvSpPr>
          <p:cNvPr id="3" name="TextBox 2">
            <a:extLst>
              <a:ext uri="{FF2B5EF4-FFF2-40B4-BE49-F238E27FC236}">
                <a16:creationId xmlns:a16="http://schemas.microsoft.com/office/drawing/2014/main" id="{F3A1B29E-4286-09E0-182F-9F522DCAC1A3}"/>
              </a:ext>
            </a:extLst>
          </p:cNvPr>
          <p:cNvSpPr txBox="1"/>
          <p:nvPr/>
        </p:nvSpPr>
        <p:spPr>
          <a:xfrm>
            <a:off x="1" y="3726612"/>
            <a:ext cx="1293962" cy="338554"/>
          </a:xfrm>
          <a:prstGeom prst="rect">
            <a:avLst/>
          </a:prstGeom>
          <a:noFill/>
        </p:spPr>
        <p:txBody>
          <a:bodyPr wrap="square" rtlCol="0">
            <a:spAutoFit/>
          </a:bodyPr>
          <a:lstStyle/>
          <a:p>
            <a:r>
              <a:rPr lang="en-US" sz="1600" dirty="0">
                <a:solidFill>
                  <a:srgbClr val="FF0000"/>
                </a:solidFill>
              </a:rPr>
              <a:t>significance</a:t>
            </a:r>
          </a:p>
        </p:txBody>
      </p:sp>
    </p:spTree>
    <p:extLst>
      <p:ext uri="{BB962C8B-B14F-4D97-AF65-F5344CB8AC3E}">
        <p14:creationId xmlns:p14="http://schemas.microsoft.com/office/powerpoint/2010/main" val="63412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D83CCDA8-6160-3E69-6E26-91D6731FA7BF}"/>
              </a:ext>
            </a:extLst>
          </p:cNvPr>
          <p:cNvPicPr>
            <a:picLocks noGrp="1" noChangeAspect="1"/>
          </p:cNvPicPr>
          <p:nvPr>
            <p:ph idx="1"/>
          </p:nvPr>
        </p:nvPicPr>
        <p:blipFill>
          <a:blip r:embed="rId2"/>
          <a:stretch>
            <a:fillRect/>
          </a:stretch>
        </p:blipFill>
        <p:spPr>
          <a:xfrm>
            <a:off x="172528" y="0"/>
            <a:ext cx="12974129" cy="8509876"/>
          </a:xfrm>
        </p:spPr>
      </p:pic>
      <p:sp>
        <p:nvSpPr>
          <p:cNvPr id="4" name="Footer Placeholder 3">
            <a:extLst>
              <a:ext uri="{FF2B5EF4-FFF2-40B4-BE49-F238E27FC236}">
                <a16:creationId xmlns:a16="http://schemas.microsoft.com/office/drawing/2014/main" id="{624445ED-C3C3-B5F4-B333-C86B3722F2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86B8C8-8E16-2B10-02D9-3E282A9D4C6E}"/>
              </a:ext>
            </a:extLst>
          </p:cNvPr>
          <p:cNvSpPr>
            <a:spLocks noGrp="1"/>
          </p:cNvSpPr>
          <p:nvPr>
            <p:ph type="sldNum" sz="quarter" idx="12"/>
          </p:nvPr>
        </p:nvSpPr>
        <p:spPr/>
        <p:txBody>
          <a:bodyPr/>
          <a:lstStyle/>
          <a:p>
            <a:fld id="{4D6A95F8-0B4F-E448-B37F-E83B2457D89D}" type="slidenum">
              <a:rPr lang="en-US" smtClean="0"/>
              <a:t>22</a:t>
            </a:fld>
            <a:endParaRPr lang="en-US"/>
          </a:p>
        </p:txBody>
      </p:sp>
      <p:sp>
        <p:nvSpPr>
          <p:cNvPr id="2" name="TextBox 1">
            <a:extLst>
              <a:ext uri="{FF2B5EF4-FFF2-40B4-BE49-F238E27FC236}">
                <a16:creationId xmlns:a16="http://schemas.microsoft.com/office/drawing/2014/main" id="{7F30908F-EB24-4670-32D5-1FBA08167999}"/>
              </a:ext>
            </a:extLst>
          </p:cNvPr>
          <p:cNvSpPr txBox="1"/>
          <p:nvPr/>
        </p:nvSpPr>
        <p:spPr>
          <a:xfrm>
            <a:off x="12249509" y="4675517"/>
            <a:ext cx="1509863" cy="646331"/>
          </a:xfrm>
          <a:prstGeom prst="rect">
            <a:avLst/>
          </a:prstGeom>
          <a:noFill/>
        </p:spPr>
        <p:txBody>
          <a:bodyPr wrap="square" rtlCol="0">
            <a:spAutoFit/>
          </a:bodyPr>
          <a:lstStyle/>
          <a:p>
            <a:r>
              <a:rPr lang="en-US" sz="1800" dirty="0">
                <a:solidFill>
                  <a:srgbClr val="FF0000"/>
                </a:solidFill>
              </a:rPr>
              <a:t>Gap in research  </a:t>
            </a:r>
          </a:p>
        </p:txBody>
      </p:sp>
    </p:spTree>
    <p:extLst>
      <p:ext uri="{BB962C8B-B14F-4D97-AF65-F5344CB8AC3E}">
        <p14:creationId xmlns:p14="http://schemas.microsoft.com/office/powerpoint/2010/main" val="2738785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200A-48A9-BFAD-3470-1B6C5F1529CA}"/>
              </a:ext>
            </a:extLst>
          </p:cNvPr>
          <p:cNvSpPr>
            <a:spLocks noGrp="1"/>
          </p:cNvSpPr>
          <p:nvPr>
            <p:ph type="title"/>
          </p:nvPr>
        </p:nvSpPr>
        <p:spPr>
          <a:xfrm>
            <a:off x="417443" y="207819"/>
            <a:ext cx="12556639" cy="828871"/>
          </a:xfrm>
        </p:spPr>
        <p:txBody>
          <a:bodyPr>
            <a:normAutofit/>
          </a:bodyPr>
          <a:lstStyle/>
          <a:p>
            <a:r>
              <a:rPr lang="en-US" sz="2400" dirty="0">
                <a:solidFill>
                  <a:schemeClr val="accent1"/>
                </a:solidFill>
              </a:rPr>
              <a:t>Reading topic sentences can help you get a good overview of a section of the article (here the introduction)</a:t>
            </a:r>
          </a:p>
        </p:txBody>
      </p:sp>
      <p:sp>
        <p:nvSpPr>
          <p:cNvPr id="3" name="Content Placeholder 2">
            <a:extLst>
              <a:ext uri="{FF2B5EF4-FFF2-40B4-BE49-F238E27FC236}">
                <a16:creationId xmlns:a16="http://schemas.microsoft.com/office/drawing/2014/main" id="{8B72685D-57A0-C482-2447-A1DC829B9AC8}"/>
              </a:ext>
            </a:extLst>
          </p:cNvPr>
          <p:cNvSpPr>
            <a:spLocks noGrp="1"/>
          </p:cNvSpPr>
          <p:nvPr>
            <p:ph idx="1"/>
          </p:nvPr>
        </p:nvSpPr>
        <p:spPr>
          <a:xfrm>
            <a:off x="178903" y="1081672"/>
            <a:ext cx="13497339" cy="8797824"/>
          </a:xfrm>
        </p:spPr>
        <p:txBody>
          <a:bodyPr>
            <a:normAutofit fontScale="85000" lnSpcReduction="20000"/>
          </a:bodyPr>
          <a:lstStyle/>
          <a:p>
            <a:pPr marL="0" indent="0">
              <a:lnSpc>
                <a:spcPct val="150000"/>
              </a:lnSpc>
              <a:buNone/>
            </a:pPr>
            <a:r>
              <a:rPr lang="en-AU" sz="2800" dirty="0">
                <a:effectLst/>
                <a:latin typeface="Helvetica" pitchFamily="2" charset="0"/>
              </a:rPr>
              <a:t>Nurses spend the most time with patients during clinical care, which enables them to develop close relationships with patients.</a:t>
            </a:r>
          </a:p>
          <a:p>
            <a:pPr marL="0" indent="0">
              <a:lnSpc>
                <a:spcPct val="150000"/>
              </a:lnSpc>
              <a:buNone/>
            </a:pPr>
            <a:endParaRPr lang="en-AU" sz="2800" dirty="0">
              <a:latin typeface="Helvetica" pitchFamily="2" charset="0"/>
            </a:endParaRPr>
          </a:p>
          <a:p>
            <a:pPr marL="0" indent="0">
              <a:lnSpc>
                <a:spcPct val="150000"/>
              </a:lnSpc>
              <a:buNone/>
            </a:pPr>
            <a:r>
              <a:rPr lang="en-AU" sz="2800" dirty="0">
                <a:effectLst/>
                <a:latin typeface="Helvetica" pitchFamily="2" charset="0"/>
              </a:rPr>
              <a:t>There is evidence to suggest that particular conversations can be difficult for nurses including identifying goals of care (refs); negotiating end of life (EOL) care (refs), discussing sexuality (ref); providing disease specific counselling (ref) and negotiating shared decisions (shared decision making) (ref).</a:t>
            </a:r>
          </a:p>
          <a:p>
            <a:pPr marL="0" indent="0">
              <a:lnSpc>
                <a:spcPct val="150000"/>
              </a:lnSpc>
              <a:buNone/>
            </a:pPr>
            <a:endParaRPr lang="en-AU" sz="2800" dirty="0">
              <a:latin typeface="Helvetica" pitchFamily="2" charset="0"/>
            </a:endParaRPr>
          </a:p>
          <a:p>
            <a:pPr marL="0" indent="0">
              <a:lnSpc>
                <a:spcPct val="150000"/>
              </a:lnSpc>
              <a:buNone/>
            </a:pPr>
            <a:r>
              <a:rPr lang="en-AU" sz="2800" dirty="0">
                <a:effectLst/>
                <a:latin typeface="Helvetica" pitchFamily="2" charset="0"/>
              </a:rPr>
              <a:t>Research has identified the benefits of communication skills training(CST) for students enrolled in bachelorette health programs (refs).</a:t>
            </a:r>
          </a:p>
          <a:p>
            <a:pPr marL="0" indent="0">
              <a:lnSpc>
                <a:spcPct val="150000"/>
              </a:lnSpc>
              <a:buNone/>
            </a:pPr>
            <a:endParaRPr lang="en-AU" sz="2800" dirty="0">
              <a:effectLst/>
              <a:latin typeface="Helvetica" pitchFamily="2" charset="0"/>
            </a:endParaRPr>
          </a:p>
          <a:p>
            <a:pPr marL="0" indent="0">
              <a:lnSpc>
                <a:spcPct val="150000"/>
              </a:lnSpc>
              <a:buNone/>
            </a:pPr>
            <a:r>
              <a:rPr lang="en-AU" sz="2800" dirty="0">
                <a:effectLst/>
                <a:latin typeface="Helvetica" pitchFamily="2" charset="0"/>
              </a:rPr>
              <a:t>Considerable research has focused on the communication process between the medical doctor and the patient, and the most recognised framework is the Calgary–Cambridge Guide</a:t>
            </a:r>
          </a:p>
          <a:p>
            <a:pPr marL="0" indent="0">
              <a:lnSpc>
                <a:spcPct val="150000"/>
              </a:lnSpc>
              <a:buNone/>
            </a:pPr>
            <a:endParaRPr lang="en-AU" sz="2800" dirty="0">
              <a:latin typeface="Helvetica" pitchFamily="2" charset="0"/>
            </a:endParaRPr>
          </a:p>
          <a:p>
            <a:pPr marL="0" indent="0">
              <a:lnSpc>
                <a:spcPct val="150000"/>
              </a:lnSpc>
              <a:buNone/>
            </a:pPr>
            <a:r>
              <a:rPr lang="en-AU" sz="2800" dirty="0">
                <a:solidFill>
                  <a:schemeClr val="accent1"/>
                </a:solidFill>
                <a:effectLst/>
                <a:latin typeface="Helvetica" pitchFamily="2" charset="0"/>
              </a:rPr>
              <a:t>These topic sentences are from Kerr et al. (2020, pp 1-2)</a:t>
            </a:r>
          </a:p>
          <a:p>
            <a:pPr marL="0" indent="0">
              <a:buNone/>
            </a:pPr>
            <a:endParaRPr lang="en-AU" sz="2800" dirty="0">
              <a:effectLst/>
              <a:latin typeface="Helvetica" pitchFamily="2" charset="0"/>
            </a:endParaRPr>
          </a:p>
          <a:p>
            <a:endParaRPr lang="en-AU" dirty="0">
              <a:effectLst/>
              <a:latin typeface="Helvetica" pitchFamily="2" charset="0"/>
            </a:endParaRPr>
          </a:p>
          <a:p>
            <a:endParaRPr lang="en-AU" dirty="0">
              <a:effectLst/>
              <a:latin typeface="Helvetica" pitchFamily="2" charset="0"/>
            </a:endParaRPr>
          </a:p>
          <a:p>
            <a:endParaRPr lang="en-US" dirty="0"/>
          </a:p>
        </p:txBody>
      </p:sp>
      <p:sp>
        <p:nvSpPr>
          <p:cNvPr id="4" name="Footer Placeholder 3">
            <a:extLst>
              <a:ext uri="{FF2B5EF4-FFF2-40B4-BE49-F238E27FC236}">
                <a16:creationId xmlns:a16="http://schemas.microsoft.com/office/drawing/2014/main" id="{69A731F0-3518-45E0-0412-765EFEBEC0F4}"/>
              </a:ext>
            </a:extLst>
          </p:cNvPr>
          <p:cNvSpPr>
            <a:spLocks noGrp="1"/>
          </p:cNvSpPr>
          <p:nvPr>
            <p:ph type="ftr" sz="quarter" idx="11"/>
          </p:nvPr>
        </p:nvSpPr>
        <p:spPr/>
        <p:txBody>
          <a:bodyPr/>
          <a:lstStyle/>
          <a:p>
            <a:r>
              <a:rPr lang="en-US" dirty="0"/>
              <a:t>T</a:t>
            </a:r>
          </a:p>
        </p:txBody>
      </p:sp>
      <p:sp>
        <p:nvSpPr>
          <p:cNvPr id="5" name="Slide Number Placeholder 4">
            <a:extLst>
              <a:ext uri="{FF2B5EF4-FFF2-40B4-BE49-F238E27FC236}">
                <a16:creationId xmlns:a16="http://schemas.microsoft.com/office/drawing/2014/main" id="{6AD4E008-3CB0-2B51-90E2-C5E30FFB87C3}"/>
              </a:ext>
            </a:extLst>
          </p:cNvPr>
          <p:cNvSpPr>
            <a:spLocks noGrp="1"/>
          </p:cNvSpPr>
          <p:nvPr>
            <p:ph type="sldNum" sz="quarter" idx="12"/>
          </p:nvPr>
        </p:nvSpPr>
        <p:spPr/>
        <p:txBody>
          <a:bodyPr/>
          <a:lstStyle/>
          <a:p>
            <a:fld id="{4D6A95F8-0B4F-E448-B37F-E83B2457D89D}" type="slidenum">
              <a:rPr lang="en-US" smtClean="0"/>
              <a:t>23</a:t>
            </a:fld>
            <a:endParaRPr lang="en-US"/>
          </a:p>
        </p:txBody>
      </p:sp>
    </p:spTree>
    <p:extLst>
      <p:ext uri="{BB962C8B-B14F-4D97-AF65-F5344CB8AC3E}">
        <p14:creationId xmlns:p14="http://schemas.microsoft.com/office/powerpoint/2010/main" val="367195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E86583-CD21-0B10-8DB4-A7FC59E6A2C4}"/>
              </a:ext>
            </a:extLst>
          </p:cNvPr>
          <p:cNvSpPr>
            <a:spLocks noGrp="1"/>
          </p:cNvSpPr>
          <p:nvPr>
            <p:ph idx="1"/>
          </p:nvPr>
        </p:nvSpPr>
        <p:spPr>
          <a:xfrm>
            <a:off x="178903" y="207819"/>
            <a:ext cx="13596731" cy="10023762"/>
          </a:xfrm>
        </p:spPr>
        <p:txBody>
          <a:bodyPr>
            <a:normAutofit fontScale="47500" lnSpcReduction="20000"/>
          </a:bodyPr>
          <a:lstStyle/>
          <a:p>
            <a:pPr marL="0" indent="0">
              <a:lnSpc>
                <a:spcPct val="150000"/>
              </a:lnSpc>
              <a:buNone/>
            </a:pPr>
            <a:r>
              <a:rPr lang="en-AU" dirty="0">
                <a:effectLst/>
                <a:latin typeface="Helvetica" pitchFamily="2" charset="0"/>
              </a:rPr>
              <a:t>Professional bodies have also raised concerns about the quality of communication by HCPs.</a:t>
            </a:r>
          </a:p>
          <a:p>
            <a:pPr marL="0" indent="0">
              <a:lnSpc>
                <a:spcPct val="150000"/>
              </a:lnSpc>
              <a:buNone/>
            </a:pPr>
            <a:endParaRPr lang="en-AU" dirty="0">
              <a:effectLst/>
              <a:latin typeface="Helvetica" pitchFamily="2" charset="0"/>
            </a:endParaRPr>
          </a:p>
          <a:p>
            <a:pPr marL="0" indent="0">
              <a:lnSpc>
                <a:spcPct val="150000"/>
              </a:lnSpc>
              <a:buNone/>
            </a:pPr>
            <a:r>
              <a:rPr lang="en-AU" dirty="0">
                <a:effectLst/>
                <a:latin typeface="Helvetica" pitchFamily="2" charset="0"/>
              </a:rPr>
              <a:t>Research shows nurses can be more concerned about task-orientated care rather than engaging in conversation with patients, families and caregivers (refs).</a:t>
            </a:r>
          </a:p>
          <a:p>
            <a:pPr marL="0" indent="0">
              <a:lnSpc>
                <a:spcPct val="150000"/>
              </a:lnSpc>
              <a:buNone/>
            </a:pPr>
            <a:endParaRPr lang="en-AU" dirty="0">
              <a:effectLst/>
              <a:latin typeface="Helvetica" pitchFamily="2" charset="0"/>
            </a:endParaRPr>
          </a:p>
          <a:p>
            <a:pPr marL="0" indent="0">
              <a:lnSpc>
                <a:spcPct val="150000"/>
              </a:lnSpc>
              <a:buNone/>
            </a:pPr>
            <a:r>
              <a:rPr lang="en-AU" dirty="0">
                <a:effectLst/>
                <a:latin typeface="Helvetica" pitchFamily="2" charset="0"/>
              </a:rPr>
              <a:t>Several literature reviews show doctors, nurses and allied health staff can be trained to communicate more effectively with patients during EOL healthcare encounters (refs); maternity care (ref); oncology care (refs); dementia care (ref) and during intensive care admissions (ref).</a:t>
            </a:r>
          </a:p>
          <a:p>
            <a:pPr marL="0" indent="0">
              <a:lnSpc>
                <a:spcPct val="150000"/>
              </a:lnSpc>
              <a:buNone/>
            </a:pPr>
            <a:endParaRPr lang="en-AU" dirty="0">
              <a:effectLst/>
              <a:latin typeface="Helvetica" pitchFamily="2" charset="0"/>
            </a:endParaRPr>
          </a:p>
          <a:p>
            <a:pPr marL="0" indent="0">
              <a:lnSpc>
                <a:spcPct val="150000"/>
              </a:lnSpc>
              <a:buNone/>
            </a:pPr>
            <a:r>
              <a:rPr lang="en-AU" dirty="0">
                <a:effectLst/>
                <a:latin typeface="Helvetica" pitchFamily="2" charset="0"/>
              </a:rPr>
              <a:t>The majority of systematic reviews which have examined the effectiveness of CST for enhancing communication include multiple HCP disciplines (medical doctors, nurses, midwives, students, specialist physicians and allied health staff) (refs).</a:t>
            </a:r>
          </a:p>
          <a:p>
            <a:pPr marL="0" indent="0">
              <a:lnSpc>
                <a:spcPct val="150000"/>
              </a:lnSpc>
              <a:buNone/>
            </a:pPr>
            <a:endParaRPr lang="en-AU" dirty="0">
              <a:effectLst/>
              <a:latin typeface="Helvetica" pitchFamily="2" charset="0"/>
            </a:endParaRPr>
          </a:p>
          <a:p>
            <a:pPr marL="0" indent="0">
              <a:lnSpc>
                <a:spcPct val="150000"/>
              </a:lnSpc>
              <a:buNone/>
            </a:pPr>
            <a:r>
              <a:rPr lang="en-AU" dirty="0">
                <a:effectLst/>
                <a:latin typeface="Helvetica" pitchFamily="2" charset="0"/>
              </a:rPr>
              <a:t>A literature review that specifically focused on nurses, published nearly twenty years ago, suggested that CST programs have little or no effect on nurses' communication skills (refs)</a:t>
            </a:r>
          </a:p>
          <a:p>
            <a:pPr marL="0" indent="0">
              <a:lnSpc>
                <a:spcPct val="150000"/>
              </a:lnSpc>
              <a:buNone/>
            </a:pPr>
            <a:endParaRPr lang="en-AU" dirty="0">
              <a:effectLst/>
              <a:latin typeface="Helvetica" pitchFamily="2" charset="0"/>
            </a:endParaRPr>
          </a:p>
          <a:p>
            <a:pPr marL="0" indent="0">
              <a:lnSpc>
                <a:spcPct val="150000"/>
              </a:lnSpc>
              <a:buNone/>
            </a:pPr>
            <a:r>
              <a:rPr lang="en-AU" dirty="0">
                <a:effectLst/>
                <a:latin typeface="Helvetica" pitchFamily="2" charset="0"/>
              </a:rPr>
              <a:t>Therefore, the aim of this systematic review was to identify and summarise evidence about the effectiveness of CST interventions to enhance nurses' communication with patients.</a:t>
            </a:r>
          </a:p>
          <a:p>
            <a:pPr marL="0" indent="0">
              <a:lnSpc>
                <a:spcPct val="150000"/>
              </a:lnSpc>
              <a:buNone/>
            </a:pPr>
            <a:endParaRPr lang="en-AU" dirty="0">
              <a:effectLst/>
              <a:latin typeface="Helvetica" pitchFamily="2" charset="0"/>
            </a:endParaRPr>
          </a:p>
          <a:p>
            <a:pPr marL="0" indent="0">
              <a:lnSpc>
                <a:spcPct val="150000"/>
              </a:lnSpc>
              <a:buNone/>
            </a:pPr>
            <a:endParaRPr lang="en-AU" dirty="0">
              <a:effectLst/>
              <a:latin typeface="Helvetica" pitchFamily="2" charset="0"/>
            </a:endParaRPr>
          </a:p>
          <a:p>
            <a:pPr marL="0" indent="0">
              <a:lnSpc>
                <a:spcPct val="150000"/>
              </a:lnSpc>
              <a:buNone/>
            </a:pPr>
            <a:endParaRPr lang="en-AU" dirty="0">
              <a:effectLst/>
              <a:latin typeface="Helvetica" pitchFamily="2" charset="0"/>
            </a:endParaRPr>
          </a:p>
          <a:p>
            <a:pPr marL="0" indent="0">
              <a:lnSpc>
                <a:spcPct val="150000"/>
              </a:lnSpc>
              <a:buNone/>
            </a:pPr>
            <a:endParaRPr lang="en-AU" dirty="0">
              <a:effectLst/>
              <a:latin typeface="Helvetica" pitchFamily="2" charset="0"/>
            </a:endParaRPr>
          </a:p>
          <a:p>
            <a:endParaRPr lang="en-AU" dirty="0">
              <a:effectLst/>
              <a:latin typeface="Helvetica" pitchFamily="2" charset="0"/>
            </a:endParaRPr>
          </a:p>
          <a:p>
            <a:endParaRPr lang="en-AU" dirty="0">
              <a:effectLst/>
              <a:latin typeface="Helvetica" pitchFamily="2" charset="0"/>
            </a:endParaRPr>
          </a:p>
          <a:p>
            <a:endParaRPr lang="en-US" dirty="0"/>
          </a:p>
        </p:txBody>
      </p:sp>
      <p:sp>
        <p:nvSpPr>
          <p:cNvPr id="4" name="Footer Placeholder 3">
            <a:extLst>
              <a:ext uri="{FF2B5EF4-FFF2-40B4-BE49-F238E27FC236}">
                <a16:creationId xmlns:a16="http://schemas.microsoft.com/office/drawing/2014/main" id="{060512B8-49FE-2138-73E2-51F2BCB7C3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4CCE69-01F1-A8F4-F85F-3F6252D7296F}"/>
              </a:ext>
            </a:extLst>
          </p:cNvPr>
          <p:cNvSpPr>
            <a:spLocks noGrp="1"/>
          </p:cNvSpPr>
          <p:nvPr>
            <p:ph type="sldNum" sz="quarter" idx="12"/>
          </p:nvPr>
        </p:nvSpPr>
        <p:spPr/>
        <p:txBody>
          <a:bodyPr/>
          <a:lstStyle/>
          <a:p>
            <a:fld id="{4D6A95F8-0B4F-E448-B37F-E83B2457D89D}" type="slidenum">
              <a:rPr lang="en-US" smtClean="0"/>
              <a:t>24</a:t>
            </a:fld>
            <a:endParaRPr lang="en-US"/>
          </a:p>
        </p:txBody>
      </p:sp>
    </p:spTree>
    <p:extLst>
      <p:ext uri="{BB962C8B-B14F-4D97-AF65-F5344CB8AC3E}">
        <p14:creationId xmlns:p14="http://schemas.microsoft.com/office/powerpoint/2010/main" val="368254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26E2-7207-1BDB-E630-8349300C184A}"/>
              </a:ext>
            </a:extLst>
          </p:cNvPr>
          <p:cNvSpPr>
            <a:spLocks noGrp="1"/>
          </p:cNvSpPr>
          <p:nvPr>
            <p:ph type="title"/>
          </p:nvPr>
        </p:nvSpPr>
        <p:spPr>
          <a:xfrm>
            <a:off x="298173" y="555804"/>
            <a:ext cx="13318435" cy="855553"/>
          </a:xfrm>
        </p:spPr>
        <p:txBody>
          <a:bodyPr>
            <a:normAutofit/>
          </a:bodyPr>
          <a:lstStyle/>
          <a:p>
            <a:r>
              <a:rPr lang="en-US" sz="3200" dirty="0">
                <a:solidFill>
                  <a:schemeClr val="accent1"/>
                </a:solidFill>
              </a:rPr>
              <a:t>Why read like this?</a:t>
            </a:r>
          </a:p>
        </p:txBody>
      </p:sp>
      <p:sp>
        <p:nvSpPr>
          <p:cNvPr id="3" name="Content Placeholder 2">
            <a:extLst>
              <a:ext uri="{FF2B5EF4-FFF2-40B4-BE49-F238E27FC236}">
                <a16:creationId xmlns:a16="http://schemas.microsoft.com/office/drawing/2014/main" id="{04C76627-9440-7A22-B9CD-44A85672CAF5}"/>
              </a:ext>
            </a:extLst>
          </p:cNvPr>
          <p:cNvSpPr>
            <a:spLocks noGrp="1"/>
          </p:cNvSpPr>
          <p:nvPr>
            <p:ph idx="1"/>
          </p:nvPr>
        </p:nvSpPr>
        <p:spPr>
          <a:xfrm>
            <a:off x="298173" y="1749287"/>
            <a:ext cx="12675909" cy="7653423"/>
          </a:xfrm>
        </p:spPr>
        <p:txBody>
          <a:bodyPr/>
          <a:lstStyle/>
          <a:p>
            <a:r>
              <a:rPr lang="en-US" dirty="0"/>
              <a:t>If you read the beginning and the last paragraph of the introduction, you will probably find out what the background is and what the purpose of the paper is</a:t>
            </a:r>
          </a:p>
          <a:p>
            <a:endParaRPr lang="en-US" dirty="0"/>
          </a:p>
          <a:p>
            <a:r>
              <a:rPr lang="en-US" dirty="0"/>
              <a:t>The other paragraphs will give you information about things that are already known about this topic/problem</a:t>
            </a:r>
          </a:p>
          <a:p>
            <a:endParaRPr lang="en-US" dirty="0"/>
          </a:p>
          <a:p>
            <a:r>
              <a:rPr lang="en-US" dirty="0"/>
              <a:t>Reading the topic sentences will give you an outline of the arguments the writers are making</a:t>
            </a:r>
          </a:p>
        </p:txBody>
      </p:sp>
      <p:sp>
        <p:nvSpPr>
          <p:cNvPr id="4" name="Footer Placeholder 3">
            <a:extLst>
              <a:ext uri="{FF2B5EF4-FFF2-40B4-BE49-F238E27FC236}">
                <a16:creationId xmlns:a16="http://schemas.microsoft.com/office/drawing/2014/main" id="{0B4FBFA5-783C-C77A-8A6E-030FCD18B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16FBBC-0FEB-676A-C2E3-F049F2480C2E}"/>
              </a:ext>
            </a:extLst>
          </p:cNvPr>
          <p:cNvSpPr>
            <a:spLocks noGrp="1"/>
          </p:cNvSpPr>
          <p:nvPr>
            <p:ph type="sldNum" sz="quarter" idx="12"/>
          </p:nvPr>
        </p:nvSpPr>
        <p:spPr/>
        <p:txBody>
          <a:bodyPr/>
          <a:lstStyle/>
          <a:p>
            <a:fld id="{4D6A95F8-0B4F-E448-B37F-E83B2457D89D}" type="slidenum">
              <a:rPr lang="en-US" smtClean="0"/>
              <a:t>25</a:t>
            </a:fld>
            <a:endParaRPr lang="en-US"/>
          </a:p>
        </p:txBody>
      </p:sp>
    </p:spTree>
    <p:extLst>
      <p:ext uri="{BB962C8B-B14F-4D97-AF65-F5344CB8AC3E}">
        <p14:creationId xmlns:p14="http://schemas.microsoft.com/office/powerpoint/2010/main" val="3021456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8237-F7BB-938E-9EA6-95D1B7F933DE}"/>
              </a:ext>
            </a:extLst>
          </p:cNvPr>
          <p:cNvSpPr>
            <a:spLocks noGrp="1"/>
          </p:cNvSpPr>
          <p:nvPr>
            <p:ph type="title"/>
          </p:nvPr>
        </p:nvSpPr>
        <p:spPr/>
        <p:txBody>
          <a:bodyPr/>
          <a:lstStyle/>
          <a:p>
            <a:r>
              <a:rPr lang="en-US" dirty="0">
                <a:solidFill>
                  <a:schemeClr val="accent1"/>
                </a:solidFill>
              </a:rPr>
              <a:t>Stop and think </a:t>
            </a:r>
          </a:p>
        </p:txBody>
      </p:sp>
      <p:sp>
        <p:nvSpPr>
          <p:cNvPr id="3" name="Content Placeholder 2">
            <a:extLst>
              <a:ext uri="{FF2B5EF4-FFF2-40B4-BE49-F238E27FC236}">
                <a16:creationId xmlns:a16="http://schemas.microsoft.com/office/drawing/2014/main" id="{90E077B6-19F3-BA2B-7AA4-0ECEEE96341F}"/>
              </a:ext>
            </a:extLst>
          </p:cNvPr>
          <p:cNvSpPr>
            <a:spLocks noGrp="1"/>
          </p:cNvSpPr>
          <p:nvPr>
            <p:ph idx="1"/>
          </p:nvPr>
        </p:nvSpPr>
        <p:spPr/>
        <p:txBody>
          <a:bodyPr/>
          <a:lstStyle/>
          <a:p>
            <a:r>
              <a:rPr lang="en-US" dirty="0"/>
              <a:t>Write down a few things you have heard so far that you think you can try when you read your next journal article</a:t>
            </a:r>
          </a:p>
        </p:txBody>
      </p:sp>
      <p:sp>
        <p:nvSpPr>
          <p:cNvPr id="4" name="Footer Placeholder 3">
            <a:extLst>
              <a:ext uri="{FF2B5EF4-FFF2-40B4-BE49-F238E27FC236}">
                <a16:creationId xmlns:a16="http://schemas.microsoft.com/office/drawing/2014/main" id="{D560B461-83CE-BF4D-A7BC-CE9E1C19D9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2F79AF-CEA4-60E0-5C47-1B90857D603F}"/>
              </a:ext>
            </a:extLst>
          </p:cNvPr>
          <p:cNvSpPr>
            <a:spLocks noGrp="1"/>
          </p:cNvSpPr>
          <p:nvPr>
            <p:ph type="sldNum" sz="quarter" idx="12"/>
          </p:nvPr>
        </p:nvSpPr>
        <p:spPr/>
        <p:txBody>
          <a:bodyPr/>
          <a:lstStyle/>
          <a:p>
            <a:fld id="{4D6A95F8-0B4F-E448-B37F-E83B2457D89D}" type="slidenum">
              <a:rPr lang="en-US" smtClean="0"/>
              <a:t>26</a:t>
            </a:fld>
            <a:endParaRPr lang="en-US"/>
          </a:p>
        </p:txBody>
      </p:sp>
    </p:spTree>
    <p:extLst>
      <p:ext uri="{BB962C8B-B14F-4D97-AF65-F5344CB8AC3E}">
        <p14:creationId xmlns:p14="http://schemas.microsoft.com/office/powerpoint/2010/main" val="1889641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FB58-51A7-7445-BFEF-86D894940EA6}"/>
              </a:ext>
            </a:extLst>
          </p:cNvPr>
          <p:cNvSpPr>
            <a:spLocks noGrp="1"/>
          </p:cNvSpPr>
          <p:nvPr>
            <p:ph type="title"/>
          </p:nvPr>
        </p:nvSpPr>
        <p:spPr>
          <a:xfrm>
            <a:off x="4892124" y="1577700"/>
            <a:ext cx="8081958" cy="2065653"/>
          </a:xfrm>
        </p:spPr>
        <p:txBody>
          <a:bodyPr>
            <a:normAutofit/>
          </a:bodyPr>
          <a:lstStyle/>
          <a:p>
            <a:br>
              <a:rPr lang="en-US" dirty="0"/>
            </a:br>
            <a:endParaRPr lang="en-US" dirty="0"/>
          </a:p>
        </p:txBody>
      </p:sp>
      <p:pic>
        <p:nvPicPr>
          <p:cNvPr id="4" name="Content Placeholder 3">
            <a:extLst>
              <a:ext uri="{FF2B5EF4-FFF2-40B4-BE49-F238E27FC236}">
                <a16:creationId xmlns:a16="http://schemas.microsoft.com/office/drawing/2014/main" id="{30891E51-769E-904B-B9B2-A510D5643D5B}"/>
              </a:ext>
            </a:extLst>
          </p:cNvPr>
          <p:cNvPicPr>
            <a:picLocks noGrp="1" noChangeAspect="1"/>
          </p:cNvPicPr>
          <p:nvPr>
            <p:ph idx="1"/>
          </p:nvPr>
        </p:nvPicPr>
        <p:blipFill>
          <a:blip r:embed="rId2"/>
          <a:stretch>
            <a:fillRect/>
          </a:stretch>
        </p:blipFill>
        <p:spPr>
          <a:xfrm>
            <a:off x="457201" y="616226"/>
            <a:ext cx="5828178" cy="9059554"/>
          </a:xfrm>
          <a:prstGeom prst="rect">
            <a:avLst/>
          </a:prstGeom>
        </p:spPr>
      </p:pic>
      <p:sp>
        <p:nvSpPr>
          <p:cNvPr id="3" name="Slide Number Placeholder 2">
            <a:extLst>
              <a:ext uri="{FF2B5EF4-FFF2-40B4-BE49-F238E27FC236}">
                <a16:creationId xmlns:a16="http://schemas.microsoft.com/office/drawing/2014/main" id="{C4BEE08F-6833-034E-8B74-6F784F0D8D01}"/>
              </a:ext>
            </a:extLst>
          </p:cNvPr>
          <p:cNvSpPr>
            <a:spLocks noGrp="1"/>
          </p:cNvSpPr>
          <p:nvPr>
            <p:ph type="sldNum" sz="quarter" idx="12"/>
          </p:nvPr>
        </p:nvSpPr>
        <p:spPr/>
        <p:txBody>
          <a:bodyPr/>
          <a:lstStyle/>
          <a:p>
            <a:fld id="{66DBF94E-C1F9-CA4C-A281-E9651CA790C4}" type="slidenum">
              <a:rPr lang="en-US" smtClean="0"/>
              <a:t>27</a:t>
            </a:fld>
            <a:endParaRPr lang="en-US"/>
          </a:p>
        </p:txBody>
      </p:sp>
      <p:sp>
        <p:nvSpPr>
          <p:cNvPr id="5" name="TextBox 4">
            <a:extLst>
              <a:ext uri="{FF2B5EF4-FFF2-40B4-BE49-F238E27FC236}">
                <a16:creationId xmlns:a16="http://schemas.microsoft.com/office/drawing/2014/main" id="{F44B4B29-8E70-A446-B33F-070D20BB4A9F}"/>
              </a:ext>
            </a:extLst>
          </p:cNvPr>
          <p:cNvSpPr txBox="1"/>
          <p:nvPr/>
        </p:nvSpPr>
        <p:spPr>
          <a:xfrm>
            <a:off x="6522720" y="955040"/>
            <a:ext cx="5427487" cy="8289064"/>
          </a:xfrm>
          <a:prstGeom prst="rect">
            <a:avLst/>
          </a:prstGeom>
          <a:noFill/>
        </p:spPr>
        <p:txBody>
          <a:bodyPr wrap="square" rtlCol="0">
            <a:spAutoFit/>
          </a:bodyPr>
          <a:lstStyle/>
          <a:p>
            <a:r>
              <a:rPr lang="en-US" sz="2632" b="1" dirty="0"/>
              <a:t>Annotate a text</a:t>
            </a:r>
          </a:p>
          <a:p>
            <a:endParaRPr lang="en-US" sz="2632" dirty="0"/>
          </a:p>
          <a:p>
            <a:pPr marL="457200" indent="-457200">
              <a:buFont typeface="Arial" panose="020B0604020202020204" pitchFamily="34" charset="0"/>
              <a:buChar char="•"/>
            </a:pPr>
            <a:r>
              <a:rPr lang="en-US" sz="3200" dirty="0"/>
              <a:t>Decide what you want to know from the text – what are you looking for? Annotate the text as you read</a:t>
            </a:r>
          </a:p>
          <a:p>
            <a:endParaRPr lang="en-US" sz="3200" dirty="0"/>
          </a:p>
          <a:p>
            <a:pPr marL="457200" indent="-457200">
              <a:buFont typeface="Arial" panose="020B0604020202020204" pitchFamily="34" charset="0"/>
              <a:buChar char="•"/>
            </a:pPr>
            <a:r>
              <a:rPr lang="en-US" sz="3200" dirty="0"/>
              <a:t>Make notes from your annotations</a:t>
            </a:r>
          </a:p>
          <a:p>
            <a:endParaRPr lang="en-US" sz="3200" dirty="0"/>
          </a:p>
          <a:p>
            <a:pPr marL="457200" indent="-457200">
              <a:buFont typeface="Arial" panose="020B0604020202020204" pitchFamily="34" charset="0"/>
              <a:buChar char="•"/>
            </a:pPr>
            <a:r>
              <a:rPr lang="en-US" sz="3200" dirty="0"/>
              <a:t>At the top of your notes, write down the reference to the text (so when you look back at your notes, you know which text it was)</a:t>
            </a:r>
          </a:p>
        </p:txBody>
      </p:sp>
    </p:spTree>
    <p:extLst>
      <p:ext uri="{BB962C8B-B14F-4D97-AF65-F5344CB8AC3E}">
        <p14:creationId xmlns:p14="http://schemas.microsoft.com/office/powerpoint/2010/main" val="376897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AB70-5447-AA40-92FC-FFE3994485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2AF2E77-9AD7-B24D-B84D-DCDFBDC4C2BC}"/>
              </a:ext>
            </a:extLst>
          </p:cNvPr>
          <p:cNvSpPr>
            <a:spLocks noGrp="1"/>
          </p:cNvSpPr>
          <p:nvPr>
            <p:ph type="body" idx="12"/>
          </p:nvPr>
        </p:nvSpPr>
        <p:spPr/>
        <p:txBody>
          <a:bodyPr/>
          <a:lstStyle/>
          <a:p>
            <a:endParaRPr lang="en-US" dirty="0"/>
          </a:p>
        </p:txBody>
      </p:sp>
      <p:pic>
        <p:nvPicPr>
          <p:cNvPr id="5" name="Picture 4">
            <a:extLst>
              <a:ext uri="{FF2B5EF4-FFF2-40B4-BE49-F238E27FC236}">
                <a16:creationId xmlns:a16="http://schemas.microsoft.com/office/drawing/2014/main" id="{78B3AA99-5ADB-9642-B6FF-1C5A28F78739}"/>
              </a:ext>
            </a:extLst>
          </p:cNvPr>
          <p:cNvPicPr>
            <a:picLocks noChangeAspect="1"/>
          </p:cNvPicPr>
          <p:nvPr/>
        </p:nvPicPr>
        <p:blipFill>
          <a:blip r:embed="rId2"/>
          <a:stretch>
            <a:fillRect/>
          </a:stretch>
        </p:blipFill>
        <p:spPr>
          <a:xfrm>
            <a:off x="1414089" y="1301353"/>
            <a:ext cx="8320764" cy="7836694"/>
          </a:xfrm>
          <a:prstGeom prst="rect">
            <a:avLst/>
          </a:prstGeom>
        </p:spPr>
      </p:pic>
    </p:spTree>
    <p:extLst>
      <p:ext uri="{BB962C8B-B14F-4D97-AF65-F5344CB8AC3E}">
        <p14:creationId xmlns:p14="http://schemas.microsoft.com/office/powerpoint/2010/main" val="263875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9DDB-36EB-E022-E3A4-CFFFD9DA2B0C}"/>
              </a:ext>
            </a:extLst>
          </p:cNvPr>
          <p:cNvSpPr>
            <a:spLocks noGrp="1"/>
          </p:cNvSpPr>
          <p:nvPr>
            <p:ph type="ctrTitle"/>
          </p:nvPr>
        </p:nvSpPr>
        <p:spPr>
          <a:xfrm>
            <a:off x="1074021" y="1697750"/>
            <a:ext cx="11425990" cy="1592914"/>
          </a:xfrm>
        </p:spPr>
        <p:txBody>
          <a:bodyPr/>
          <a:lstStyle/>
          <a:p>
            <a:r>
              <a:rPr lang="en-US" sz="3200" dirty="0"/>
              <a:t>Finding another reading for assessment 2 in HCC</a:t>
            </a:r>
          </a:p>
        </p:txBody>
      </p:sp>
      <p:sp>
        <p:nvSpPr>
          <p:cNvPr id="3" name="Text Placeholder 2">
            <a:extLst>
              <a:ext uri="{FF2B5EF4-FFF2-40B4-BE49-F238E27FC236}">
                <a16:creationId xmlns:a16="http://schemas.microsoft.com/office/drawing/2014/main" id="{3793653F-8D78-AFF1-8059-D1D12EEFB3DB}"/>
              </a:ext>
            </a:extLst>
          </p:cNvPr>
          <p:cNvSpPr>
            <a:spLocks noGrp="1"/>
          </p:cNvSpPr>
          <p:nvPr>
            <p:ph type="body" sz="quarter" idx="12"/>
          </p:nvPr>
        </p:nvSpPr>
        <p:spPr>
          <a:xfrm>
            <a:off x="710800" y="2935764"/>
            <a:ext cx="12485806" cy="6827371"/>
          </a:xfrm>
        </p:spPr>
        <p:txBody>
          <a:bodyPr/>
          <a:lstStyle/>
          <a:p>
            <a:r>
              <a:rPr lang="en-US" sz="2800" b="1" dirty="0"/>
              <a:t>A reminder:</a:t>
            </a:r>
            <a:endParaRPr lang="en-US" sz="2800" dirty="0"/>
          </a:p>
          <a:p>
            <a:pPr marL="732570" indent="-342900">
              <a:buFont typeface="Arial" panose="020B0604020202020204" pitchFamily="34" charset="0"/>
              <a:buChar char="•"/>
            </a:pPr>
            <a:r>
              <a:rPr lang="en-US" sz="2800" dirty="0"/>
              <a:t>Look for high quality resources (see the library CRAP test)</a:t>
            </a:r>
          </a:p>
          <a:p>
            <a:pPr marL="732570" indent="-342900">
              <a:buFont typeface="Arial" panose="020B0604020202020204" pitchFamily="34" charset="0"/>
              <a:buChar char="•"/>
            </a:pPr>
            <a:r>
              <a:rPr lang="en-US" sz="2800" dirty="0"/>
              <a:t>Look for recent resources (the exception is if there is a paper that is exceptionally important in your field – usually known as seminal work)</a:t>
            </a:r>
          </a:p>
          <a:p>
            <a:pPr marL="732570" indent="-342900">
              <a:buFont typeface="Arial" panose="020B0604020202020204" pitchFamily="34" charset="0"/>
              <a:buChar char="•"/>
            </a:pPr>
            <a:r>
              <a:rPr lang="en-US" sz="2800" dirty="0"/>
              <a:t>Look briefly at a number of papers before you choose to get an idea of what kind of resources there are</a:t>
            </a:r>
          </a:p>
          <a:p>
            <a:pPr marL="1384300"/>
            <a:r>
              <a:rPr lang="en-US" sz="2800" dirty="0"/>
              <a:t>-the titles and abstracts will give you an idea of what kind of themes/topics might be related to your issue/topic area</a:t>
            </a:r>
          </a:p>
          <a:p>
            <a:pPr marL="732570" indent="-342900">
              <a:buFont typeface="Arial" panose="020B0604020202020204" pitchFamily="34" charset="0"/>
              <a:buChar char="•"/>
            </a:pPr>
            <a:r>
              <a:rPr lang="en-US" sz="2800" dirty="0"/>
              <a:t>Look at the resources provided by the library to make sure you have a good search strategy to choose your resources</a:t>
            </a:r>
          </a:p>
          <a:p>
            <a:endParaRPr lang="en-US" dirty="0"/>
          </a:p>
        </p:txBody>
      </p:sp>
      <p:sp>
        <p:nvSpPr>
          <p:cNvPr id="4" name="Footer Placeholder 3">
            <a:extLst>
              <a:ext uri="{FF2B5EF4-FFF2-40B4-BE49-F238E27FC236}">
                <a16:creationId xmlns:a16="http://schemas.microsoft.com/office/drawing/2014/main" id="{63601015-2E67-02BA-5C3B-DDCFE606E240}"/>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095ED34F-BB01-89C8-7D89-5E8380E128E2}"/>
              </a:ext>
            </a:extLst>
          </p:cNvPr>
          <p:cNvSpPr>
            <a:spLocks noGrp="1"/>
          </p:cNvSpPr>
          <p:nvPr>
            <p:ph type="sldNum" sz="quarter" idx="4"/>
          </p:nvPr>
        </p:nvSpPr>
        <p:spPr/>
        <p:txBody>
          <a:bodyPr/>
          <a:lstStyle/>
          <a:p>
            <a:fld id="{E32CA18A-09E8-B346-9D1F-8EB2C340C7E4}" type="slidenum">
              <a:rPr lang="en-US" smtClean="0"/>
              <a:pPr/>
              <a:t>29</a:t>
            </a:fld>
            <a:endParaRPr lang="en-US" dirty="0"/>
          </a:p>
        </p:txBody>
      </p:sp>
    </p:spTree>
    <p:extLst>
      <p:ext uri="{BB962C8B-B14F-4D97-AF65-F5344CB8AC3E}">
        <p14:creationId xmlns:p14="http://schemas.microsoft.com/office/powerpoint/2010/main" val="277446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666B-B455-E0CE-8711-AB69D1548262}"/>
              </a:ext>
            </a:extLst>
          </p:cNvPr>
          <p:cNvSpPr>
            <a:spLocks noGrp="1"/>
          </p:cNvSpPr>
          <p:nvPr>
            <p:ph type="ctrTitle"/>
          </p:nvPr>
        </p:nvSpPr>
        <p:spPr>
          <a:xfrm>
            <a:off x="1074021" y="1697750"/>
            <a:ext cx="11425990" cy="1592914"/>
          </a:xfrm>
        </p:spPr>
        <p:txBody>
          <a:bodyPr/>
          <a:lstStyle/>
          <a:p>
            <a:r>
              <a:rPr lang="en-US" dirty="0"/>
              <a:t>Apart from </a:t>
            </a:r>
            <a:r>
              <a:rPr lang="en-US"/>
              <a:t>your nursing </a:t>
            </a:r>
            <a:r>
              <a:rPr lang="en-US" dirty="0"/>
              <a:t>study, what do you usually read and how often do you read?</a:t>
            </a:r>
          </a:p>
        </p:txBody>
      </p:sp>
      <p:sp>
        <p:nvSpPr>
          <p:cNvPr id="3" name="Text Placeholder 2">
            <a:extLst>
              <a:ext uri="{FF2B5EF4-FFF2-40B4-BE49-F238E27FC236}">
                <a16:creationId xmlns:a16="http://schemas.microsoft.com/office/drawing/2014/main" id="{8812B287-A7FF-A8E9-F0F7-4DC8B2975C66}"/>
              </a:ext>
            </a:extLst>
          </p:cNvPr>
          <p:cNvSpPr>
            <a:spLocks noGrp="1"/>
          </p:cNvSpPr>
          <p:nvPr>
            <p:ph type="body" sz="quarter" idx="12"/>
          </p:nvPr>
        </p:nvSpPr>
        <p:spPr/>
        <p:txBody>
          <a:bodyPr/>
          <a:lstStyle/>
          <a:p>
            <a:endParaRPr lang="en-US" dirty="0"/>
          </a:p>
        </p:txBody>
      </p:sp>
      <p:sp>
        <p:nvSpPr>
          <p:cNvPr id="4" name="Footer Placeholder 3">
            <a:extLst>
              <a:ext uri="{FF2B5EF4-FFF2-40B4-BE49-F238E27FC236}">
                <a16:creationId xmlns:a16="http://schemas.microsoft.com/office/drawing/2014/main" id="{948024A7-F062-ED87-C922-DB42806C90E8}"/>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0000C6B2-26AD-4901-1955-D9B3083E7C5A}"/>
              </a:ext>
            </a:extLst>
          </p:cNvPr>
          <p:cNvSpPr>
            <a:spLocks noGrp="1"/>
          </p:cNvSpPr>
          <p:nvPr>
            <p:ph type="sldNum" sz="quarter" idx="4"/>
          </p:nvPr>
        </p:nvSpPr>
        <p:spPr/>
        <p:txBody>
          <a:bodyPr/>
          <a:lstStyle/>
          <a:p>
            <a:fld id="{E32CA18A-09E8-B346-9D1F-8EB2C340C7E4}" type="slidenum">
              <a:rPr lang="en-US" smtClean="0"/>
              <a:pPr/>
              <a:t>3</a:t>
            </a:fld>
            <a:endParaRPr lang="en-US" dirty="0"/>
          </a:p>
        </p:txBody>
      </p:sp>
    </p:spTree>
    <p:extLst>
      <p:ext uri="{BB962C8B-B14F-4D97-AF65-F5344CB8AC3E}">
        <p14:creationId xmlns:p14="http://schemas.microsoft.com/office/powerpoint/2010/main" val="806847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49C70-3609-926D-C9A3-74F854569BE1}"/>
              </a:ext>
            </a:extLst>
          </p:cNvPr>
          <p:cNvSpPr>
            <a:spLocks noGrp="1"/>
          </p:cNvSpPr>
          <p:nvPr>
            <p:ph type="body" idx="12"/>
          </p:nvPr>
        </p:nvSpPr>
        <p:spPr>
          <a:xfrm>
            <a:off x="717454" y="1311215"/>
            <a:ext cx="12521334" cy="8003779"/>
          </a:xfrm>
        </p:spPr>
        <p:txBody>
          <a:bodyPr/>
          <a:lstStyle/>
          <a:p>
            <a:endParaRPr lang="en-US" dirty="0"/>
          </a:p>
        </p:txBody>
      </p:sp>
      <p:sp>
        <p:nvSpPr>
          <p:cNvPr id="4" name="Footer Placeholder 3">
            <a:extLst>
              <a:ext uri="{FF2B5EF4-FFF2-40B4-BE49-F238E27FC236}">
                <a16:creationId xmlns:a16="http://schemas.microsoft.com/office/drawing/2014/main" id="{26753379-1565-F9AD-9F99-5846CC1F515E}"/>
              </a:ext>
            </a:extLst>
          </p:cNvPr>
          <p:cNvSpPr>
            <a:spLocks noGrp="1"/>
          </p:cNvSpPr>
          <p:nvPr>
            <p:ph type="ftr" sz="quarter" idx="11"/>
          </p:nvPr>
        </p:nvSpPr>
        <p:spPr/>
        <p:txBody>
          <a:bodyPr/>
          <a:lstStyle/>
          <a:p>
            <a:r>
              <a:rPr lang="en-US"/>
              <a:t>Footer content here</a:t>
            </a:r>
            <a:endParaRPr lang="en-US" dirty="0"/>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56A403D8-DC1A-6891-E67E-1C9497D08255}"/>
              </a:ext>
            </a:extLst>
          </p:cNvPr>
          <p:cNvPicPr>
            <a:picLocks noChangeAspect="1"/>
          </p:cNvPicPr>
          <p:nvPr/>
        </p:nvPicPr>
        <p:blipFill>
          <a:blip r:embed="rId2"/>
          <a:stretch>
            <a:fillRect/>
          </a:stretch>
        </p:blipFill>
        <p:spPr>
          <a:xfrm>
            <a:off x="983410" y="1690778"/>
            <a:ext cx="12460873" cy="6133899"/>
          </a:xfrm>
          <a:prstGeom prst="rect">
            <a:avLst/>
          </a:prstGeom>
        </p:spPr>
      </p:pic>
    </p:spTree>
    <p:extLst>
      <p:ext uri="{BB962C8B-B14F-4D97-AF65-F5344CB8AC3E}">
        <p14:creationId xmlns:p14="http://schemas.microsoft.com/office/powerpoint/2010/main" val="856348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C25F4-6AEC-DF63-7C3C-7BEC3A7AE827}"/>
              </a:ext>
            </a:extLst>
          </p:cNvPr>
          <p:cNvSpPr>
            <a:spLocks noGrp="1"/>
          </p:cNvSpPr>
          <p:nvPr>
            <p:ph type="body" idx="12"/>
          </p:nvPr>
        </p:nvSpPr>
        <p:spPr>
          <a:xfrm>
            <a:off x="717454" y="552091"/>
            <a:ext cx="12521334" cy="8762903"/>
          </a:xfrm>
        </p:spPr>
        <p:txBody>
          <a:bodyPr/>
          <a:lstStyle/>
          <a:p>
            <a:endParaRPr lang="en-US"/>
          </a:p>
        </p:txBody>
      </p:sp>
      <p:sp>
        <p:nvSpPr>
          <p:cNvPr id="4" name="Footer Placeholder 3">
            <a:extLst>
              <a:ext uri="{FF2B5EF4-FFF2-40B4-BE49-F238E27FC236}">
                <a16:creationId xmlns:a16="http://schemas.microsoft.com/office/drawing/2014/main" id="{971B2C31-5E8D-6C1D-ADB2-9CF29D11F5D6}"/>
              </a:ext>
            </a:extLst>
          </p:cNvPr>
          <p:cNvSpPr>
            <a:spLocks noGrp="1"/>
          </p:cNvSpPr>
          <p:nvPr>
            <p:ph type="ftr" sz="quarter" idx="11"/>
          </p:nvPr>
        </p:nvSpPr>
        <p:spPr/>
        <p:txBody>
          <a:bodyPr/>
          <a:lstStyle/>
          <a:p>
            <a:r>
              <a:rPr lang="en-US"/>
              <a:t>Footer content here</a:t>
            </a:r>
            <a:endParaRPr lang="en-US" dirty="0"/>
          </a:p>
        </p:txBody>
      </p:sp>
      <p:pic>
        <p:nvPicPr>
          <p:cNvPr id="6" name="Picture 5" descr="Graphical user interface, text&#10;&#10;Description automatically generated">
            <a:extLst>
              <a:ext uri="{FF2B5EF4-FFF2-40B4-BE49-F238E27FC236}">
                <a16:creationId xmlns:a16="http://schemas.microsoft.com/office/drawing/2014/main" id="{547EDA67-3139-BD84-4C93-F942227329FD}"/>
              </a:ext>
            </a:extLst>
          </p:cNvPr>
          <p:cNvPicPr>
            <a:picLocks noChangeAspect="1"/>
          </p:cNvPicPr>
          <p:nvPr/>
        </p:nvPicPr>
        <p:blipFill>
          <a:blip r:embed="rId2"/>
          <a:stretch>
            <a:fillRect/>
          </a:stretch>
        </p:blipFill>
        <p:spPr>
          <a:xfrm>
            <a:off x="1121434" y="1124406"/>
            <a:ext cx="11421374" cy="6217960"/>
          </a:xfrm>
          <a:prstGeom prst="rect">
            <a:avLst/>
          </a:prstGeom>
        </p:spPr>
      </p:pic>
    </p:spTree>
    <p:extLst>
      <p:ext uri="{BB962C8B-B14F-4D97-AF65-F5344CB8AC3E}">
        <p14:creationId xmlns:p14="http://schemas.microsoft.com/office/powerpoint/2010/main" val="3872705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893A-19B8-BDEC-CA5B-867D64DC1337}"/>
              </a:ext>
            </a:extLst>
          </p:cNvPr>
          <p:cNvSpPr>
            <a:spLocks noGrp="1"/>
          </p:cNvSpPr>
          <p:nvPr>
            <p:ph type="title"/>
          </p:nvPr>
        </p:nvSpPr>
        <p:spPr/>
        <p:txBody>
          <a:bodyPr/>
          <a:lstStyle/>
          <a:p>
            <a:r>
              <a:rPr lang="en-US" dirty="0">
                <a:solidFill>
                  <a:schemeClr val="accent1"/>
                </a:solidFill>
              </a:rPr>
              <a:t>What did I do?</a:t>
            </a:r>
          </a:p>
        </p:txBody>
      </p:sp>
      <p:sp>
        <p:nvSpPr>
          <p:cNvPr id="3" name="Text Placeholder 2">
            <a:extLst>
              <a:ext uri="{FF2B5EF4-FFF2-40B4-BE49-F238E27FC236}">
                <a16:creationId xmlns:a16="http://schemas.microsoft.com/office/drawing/2014/main" id="{C6ADF697-17EF-2512-0825-3B64A3870FF7}"/>
              </a:ext>
            </a:extLst>
          </p:cNvPr>
          <p:cNvSpPr>
            <a:spLocks noGrp="1"/>
          </p:cNvSpPr>
          <p:nvPr>
            <p:ph type="body" idx="12"/>
          </p:nvPr>
        </p:nvSpPr>
        <p:spPr/>
        <p:txBody>
          <a:bodyPr>
            <a:normAutofit/>
          </a:bodyPr>
          <a:lstStyle/>
          <a:p>
            <a:r>
              <a:rPr lang="en-US" sz="2800" dirty="0"/>
              <a:t>I used the same strategies as in preliminary reading</a:t>
            </a:r>
          </a:p>
          <a:p>
            <a:r>
              <a:rPr lang="en-US" sz="2800" dirty="0"/>
              <a:t>I then read and thought about the ideas in the text and connected the ideas to my context – like having a conversation with the text</a:t>
            </a:r>
          </a:p>
          <a:p>
            <a:endParaRPr lang="en-US" sz="2800" dirty="0"/>
          </a:p>
          <a:p>
            <a:r>
              <a:rPr lang="en-US" sz="2800" dirty="0"/>
              <a:t>How do these ideas relate to my purpose?</a:t>
            </a:r>
          </a:p>
          <a:p>
            <a:r>
              <a:rPr lang="en-US" sz="2800" dirty="0"/>
              <a:t>How do these ideas relate to my context – what is the same and what is different?</a:t>
            </a:r>
          </a:p>
          <a:p>
            <a:r>
              <a:rPr lang="en-US" sz="2800" dirty="0"/>
              <a:t> Could I use any of these ideas in my assessment?</a:t>
            </a:r>
          </a:p>
        </p:txBody>
      </p:sp>
      <p:sp>
        <p:nvSpPr>
          <p:cNvPr id="4" name="Footer Placeholder 3">
            <a:extLst>
              <a:ext uri="{FF2B5EF4-FFF2-40B4-BE49-F238E27FC236}">
                <a16:creationId xmlns:a16="http://schemas.microsoft.com/office/drawing/2014/main" id="{907608B5-0038-DC31-B8C3-FBEEFA1CE76C}"/>
              </a:ext>
            </a:extLst>
          </p:cNvPr>
          <p:cNvSpPr>
            <a:spLocks noGrp="1"/>
          </p:cNvSpPr>
          <p:nvPr>
            <p:ph type="ftr" sz="quarter" idx="11"/>
          </p:nvPr>
        </p:nvSpPr>
        <p:spPr/>
        <p:txBody>
          <a:bodyPr/>
          <a:lstStyle/>
          <a:p>
            <a:r>
              <a:rPr lang="en-US"/>
              <a:t>Footer content here</a:t>
            </a:r>
            <a:endParaRPr lang="en-US" dirty="0"/>
          </a:p>
        </p:txBody>
      </p:sp>
    </p:spTree>
    <p:extLst>
      <p:ext uri="{BB962C8B-B14F-4D97-AF65-F5344CB8AC3E}">
        <p14:creationId xmlns:p14="http://schemas.microsoft.com/office/powerpoint/2010/main" val="310287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ECB0-064E-A746-B883-D65107B81AF8}"/>
              </a:ext>
            </a:extLst>
          </p:cNvPr>
          <p:cNvSpPr>
            <a:spLocks noGrp="1"/>
          </p:cNvSpPr>
          <p:nvPr>
            <p:ph type="ctrTitle"/>
          </p:nvPr>
        </p:nvSpPr>
        <p:spPr>
          <a:xfrm>
            <a:off x="1074020" y="1697750"/>
            <a:ext cx="12239023" cy="1592914"/>
          </a:xfrm>
        </p:spPr>
        <p:txBody>
          <a:bodyPr/>
          <a:lstStyle/>
          <a:p>
            <a:r>
              <a:rPr lang="en-US" dirty="0"/>
              <a:t>Making notes</a:t>
            </a:r>
          </a:p>
        </p:txBody>
      </p:sp>
      <p:sp>
        <p:nvSpPr>
          <p:cNvPr id="3" name="Text Placeholder 2">
            <a:extLst>
              <a:ext uri="{FF2B5EF4-FFF2-40B4-BE49-F238E27FC236}">
                <a16:creationId xmlns:a16="http://schemas.microsoft.com/office/drawing/2014/main" id="{BB4FD781-5750-FC4C-BBCE-A1495AE53C92}"/>
              </a:ext>
            </a:extLst>
          </p:cNvPr>
          <p:cNvSpPr>
            <a:spLocks noGrp="1"/>
          </p:cNvSpPr>
          <p:nvPr>
            <p:ph type="body" sz="quarter" idx="12"/>
          </p:nvPr>
        </p:nvSpPr>
        <p:spPr>
          <a:xfrm>
            <a:off x="704689" y="2863970"/>
            <a:ext cx="12485806" cy="5101034"/>
          </a:xfrm>
        </p:spPr>
        <p:txBody>
          <a:bodyPr/>
          <a:lstStyle/>
          <a:p>
            <a:r>
              <a:rPr lang="en-US" sz="2800" dirty="0"/>
              <a:t>What systems do you have for making notes?</a:t>
            </a:r>
          </a:p>
          <a:p>
            <a:r>
              <a:rPr lang="en-US" sz="2800" dirty="0"/>
              <a:t>What experience do you have of making notes?</a:t>
            </a:r>
          </a:p>
          <a:p>
            <a:r>
              <a:rPr lang="en-US" sz="2800" dirty="0"/>
              <a:t>What works well for you in making notes?</a:t>
            </a:r>
          </a:p>
          <a:p>
            <a:r>
              <a:rPr lang="en-US" sz="2800" dirty="0"/>
              <a:t>What challenges do you have in making notes?</a:t>
            </a:r>
          </a:p>
        </p:txBody>
      </p:sp>
      <p:sp>
        <p:nvSpPr>
          <p:cNvPr id="4" name="Footer Placeholder 3">
            <a:extLst>
              <a:ext uri="{FF2B5EF4-FFF2-40B4-BE49-F238E27FC236}">
                <a16:creationId xmlns:a16="http://schemas.microsoft.com/office/drawing/2014/main" id="{FD4DBD57-A780-0142-9710-8E58386E0CBA}"/>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05AFF98D-F355-F04B-8584-DA33B379001D}"/>
              </a:ext>
            </a:extLst>
          </p:cNvPr>
          <p:cNvSpPr>
            <a:spLocks noGrp="1"/>
          </p:cNvSpPr>
          <p:nvPr>
            <p:ph type="sldNum" sz="quarter" idx="4"/>
          </p:nvPr>
        </p:nvSpPr>
        <p:spPr/>
        <p:txBody>
          <a:bodyPr/>
          <a:lstStyle/>
          <a:p>
            <a:fld id="{E32CA18A-09E8-B346-9D1F-8EB2C340C7E4}" type="slidenum">
              <a:rPr lang="en-US" smtClean="0"/>
              <a:pPr/>
              <a:t>33</a:t>
            </a:fld>
            <a:endParaRPr lang="en-US" dirty="0"/>
          </a:p>
        </p:txBody>
      </p:sp>
    </p:spTree>
    <p:extLst>
      <p:ext uri="{BB962C8B-B14F-4D97-AF65-F5344CB8AC3E}">
        <p14:creationId xmlns:p14="http://schemas.microsoft.com/office/powerpoint/2010/main" val="1118628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DC77-5218-DD46-9A31-50907F40B454}"/>
              </a:ext>
            </a:extLst>
          </p:cNvPr>
          <p:cNvSpPr>
            <a:spLocks noGrp="1"/>
          </p:cNvSpPr>
          <p:nvPr>
            <p:ph type="ctrTitle"/>
          </p:nvPr>
        </p:nvSpPr>
        <p:spPr>
          <a:xfrm>
            <a:off x="418172" y="1076963"/>
            <a:ext cx="12491916" cy="514064"/>
          </a:xfrm>
        </p:spPr>
        <p:txBody>
          <a:bodyPr/>
          <a:lstStyle/>
          <a:p>
            <a:r>
              <a:rPr lang="en-US" sz="2800" dirty="0"/>
              <a:t>Making notes using a table</a:t>
            </a:r>
          </a:p>
        </p:txBody>
      </p:sp>
      <p:sp>
        <p:nvSpPr>
          <p:cNvPr id="3" name="Text Placeholder 2">
            <a:extLst>
              <a:ext uri="{FF2B5EF4-FFF2-40B4-BE49-F238E27FC236}">
                <a16:creationId xmlns:a16="http://schemas.microsoft.com/office/drawing/2014/main" id="{C23171F7-816F-2147-871C-F54BE8C80CB9}"/>
              </a:ext>
            </a:extLst>
          </p:cNvPr>
          <p:cNvSpPr>
            <a:spLocks noGrp="1"/>
          </p:cNvSpPr>
          <p:nvPr>
            <p:ph type="body" sz="quarter" idx="12"/>
          </p:nvPr>
        </p:nvSpPr>
        <p:spPr>
          <a:xfrm>
            <a:off x="704689" y="2116205"/>
            <a:ext cx="12485806" cy="7802710"/>
          </a:xfrm>
        </p:spPr>
        <p:txBody>
          <a:bodyPr/>
          <a:lstStyle/>
          <a:p>
            <a:endParaRPr lang="en-US" dirty="0"/>
          </a:p>
        </p:txBody>
      </p:sp>
      <p:sp>
        <p:nvSpPr>
          <p:cNvPr id="4" name="Footer Placeholder 3">
            <a:extLst>
              <a:ext uri="{FF2B5EF4-FFF2-40B4-BE49-F238E27FC236}">
                <a16:creationId xmlns:a16="http://schemas.microsoft.com/office/drawing/2014/main" id="{528947FA-C40C-1341-B983-97FC8523A950}"/>
              </a:ext>
            </a:extLst>
          </p:cNvPr>
          <p:cNvSpPr>
            <a:spLocks noGrp="1"/>
          </p:cNvSpPr>
          <p:nvPr>
            <p:ph type="ftr" sz="quarter" idx="3"/>
          </p:nvPr>
        </p:nvSpPr>
        <p:spPr>
          <a:xfrm>
            <a:off x="418172" y="327805"/>
            <a:ext cx="12081839" cy="514064"/>
          </a:xfrm>
        </p:spPr>
        <p:txBody>
          <a:bodyPr/>
          <a:lstStyle/>
          <a:p>
            <a:endParaRPr lang="en-US" dirty="0"/>
          </a:p>
        </p:txBody>
      </p:sp>
      <p:sp>
        <p:nvSpPr>
          <p:cNvPr id="5" name="Slide Number Placeholder 4">
            <a:extLst>
              <a:ext uri="{FF2B5EF4-FFF2-40B4-BE49-F238E27FC236}">
                <a16:creationId xmlns:a16="http://schemas.microsoft.com/office/drawing/2014/main" id="{3C6BF8E8-69C7-FF4D-94E0-27E70F3DE525}"/>
              </a:ext>
            </a:extLst>
          </p:cNvPr>
          <p:cNvSpPr>
            <a:spLocks noGrp="1"/>
          </p:cNvSpPr>
          <p:nvPr>
            <p:ph type="sldNum" sz="quarter" idx="4"/>
          </p:nvPr>
        </p:nvSpPr>
        <p:spPr/>
        <p:txBody>
          <a:bodyPr/>
          <a:lstStyle/>
          <a:p>
            <a:fld id="{E32CA18A-09E8-B346-9D1F-8EB2C340C7E4}" type="slidenum">
              <a:rPr lang="en-US" smtClean="0"/>
              <a:pPr/>
              <a:t>34</a:t>
            </a:fld>
            <a:endParaRPr lang="en-US" dirty="0"/>
          </a:p>
        </p:txBody>
      </p:sp>
      <p:graphicFrame>
        <p:nvGraphicFramePr>
          <p:cNvPr id="6" name="Table 5">
            <a:extLst>
              <a:ext uri="{FF2B5EF4-FFF2-40B4-BE49-F238E27FC236}">
                <a16:creationId xmlns:a16="http://schemas.microsoft.com/office/drawing/2014/main" id="{342494FA-34E2-1340-9817-5204879AAE95}"/>
              </a:ext>
            </a:extLst>
          </p:cNvPr>
          <p:cNvGraphicFramePr>
            <a:graphicFrameLocks noGrp="1"/>
          </p:cNvGraphicFramePr>
          <p:nvPr>
            <p:extLst>
              <p:ext uri="{D42A27DB-BD31-4B8C-83A1-F6EECF244321}">
                <p14:modId xmlns:p14="http://schemas.microsoft.com/office/powerpoint/2010/main" val="1067957488"/>
              </p:ext>
            </p:extLst>
          </p:nvPr>
        </p:nvGraphicFramePr>
        <p:xfrm>
          <a:off x="418172" y="1826121"/>
          <a:ext cx="12809040" cy="8413060"/>
        </p:xfrm>
        <a:graphic>
          <a:graphicData uri="http://schemas.openxmlformats.org/drawingml/2006/table">
            <a:tbl>
              <a:tblPr firstRow="1" firstCol="1" bandRow="1">
                <a:tableStyleId>{5C22544A-7EE6-4342-B048-85BDC9FD1C3A}</a:tableStyleId>
              </a:tblPr>
              <a:tblGrid>
                <a:gridCol w="3258584">
                  <a:extLst>
                    <a:ext uri="{9D8B030D-6E8A-4147-A177-3AD203B41FA5}">
                      <a16:colId xmlns:a16="http://schemas.microsoft.com/office/drawing/2014/main" val="2103387047"/>
                    </a:ext>
                  </a:extLst>
                </a:gridCol>
                <a:gridCol w="5279828">
                  <a:extLst>
                    <a:ext uri="{9D8B030D-6E8A-4147-A177-3AD203B41FA5}">
                      <a16:colId xmlns:a16="http://schemas.microsoft.com/office/drawing/2014/main" val="4186281484"/>
                    </a:ext>
                  </a:extLst>
                </a:gridCol>
                <a:gridCol w="4270628">
                  <a:extLst>
                    <a:ext uri="{9D8B030D-6E8A-4147-A177-3AD203B41FA5}">
                      <a16:colId xmlns:a16="http://schemas.microsoft.com/office/drawing/2014/main" val="3520804112"/>
                    </a:ext>
                  </a:extLst>
                </a:gridCol>
              </a:tblGrid>
              <a:tr h="533336">
                <a:tc>
                  <a:txBody>
                    <a:bodyPr/>
                    <a:lstStyle/>
                    <a:p>
                      <a:pPr>
                        <a:spcAft>
                          <a:spcPts val="0"/>
                        </a:spcAft>
                      </a:pPr>
                      <a:r>
                        <a:rPr lang="en-GB" sz="2400" dirty="0">
                          <a:effectLst/>
                          <a:latin typeface="Calibri" panose="020F0502020204030204" pitchFamily="34" charset="0"/>
                          <a:cs typeface="Calibri" panose="020F0502020204030204" pitchFamily="34" charset="0"/>
                        </a:rPr>
                        <a:t>What I am looking for</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Article 1</a:t>
                      </a:r>
                    </a:p>
                  </a:txBody>
                  <a:tcPr marL="68580" marR="68580" marT="0" marB="0"/>
                </a:tc>
                <a:tc>
                  <a:txBody>
                    <a:bodyPr/>
                    <a:lstStyle/>
                    <a:p>
                      <a:r>
                        <a:rPr lang="en-AU" sz="2400" dirty="0">
                          <a:effectLst/>
                          <a:latin typeface="Calibri" panose="020F0502020204030204" pitchFamily="34" charset="0"/>
                          <a:cs typeface="Calibri" panose="020F0502020204030204" pitchFamily="34" charset="0"/>
                        </a:rPr>
                        <a:t>Article 2</a:t>
                      </a:r>
                      <a:endParaRPr lang="en-AU"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07335221"/>
                  </a:ext>
                </a:extLst>
              </a:tr>
              <a:tr h="2548574">
                <a:tc>
                  <a:txBody>
                    <a:bodyPr/>
                    <a:lstStyle/>
                    <a:p>
                      <a:pPr>
                        <a:spcAft>
                          <a:spcPts val="0"/>
                        </a:spcAft>
                      </a:pPr>
                      <a:r>
                        <a:rPr lang="en-GB" sz="2400" dirty="0">
                          <a:effectLst/>
                          <a:latin typeface="Calibri" panose="020F0502020204030204" pitchFamily="34" charset="0"/>
                          <a:cs typeface="Calibri" panose="020F0502020204030204" pitchFamily="34" charset="0"/>
                        </a:rPr>
                        <a:t>Is communication training necessary</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dirty="0">
                          <a:effectLst/>
                          <a:latin typeface="Calibri" panose="020F0502020204030204" pitchFamily="34" charset="0"/>
                          <a:cs typeface="Calibri" panose="020F0502020204030204" pitchFamily="34" charset="0"/>
                        </a:rPr>
                        <a:t> My notes</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AU" sz="2400" dirty="0">
                          <a:effectLst/>
                          <a:latin typeface="Calibri" panose="020F0502020204030204" pitchFamily="34" charset="0"/>
                          <a:cs typeface="Calibri" panose="020F0502020204030204" pitchFamily="34" charset="0"/>
                        </a:rPr>
                        <a:t> My notes</a:t>
                      </a:r>
                      <a:endParaRPr lang="en-AU"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740964224"/>
                  </a:ext>
                </a:extLst>
              </a:tr>
              <a:tr h="1956678">
                <a:tc>
                  <a:txBody>
                    <a:bodyPr/>
                    <a:lstStyle/>
                    <a:p>
                      <a:pPr>
                        <a:spcAft>
                          <a:spcPts val="0"/>
                        </a:spcAft>
                      </a:pPr>
                      <a:r>
                        <a:rPr lang="en-GB" sz="2400" dirty="0">
                          <a:effectLst/>
                          <a:latin typeface="Calibri" panose="020F0502020204030204" pitchFamily="34" charset="0"/>
                          <a:cs typeface="Calibri" panose="020F0502020204030204" pitchFamily="34" charset="0"/>
                        </a:rPr>
                        <a:t>Does communication training work</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dirty="0">
                          <a:effectLst/>
                          <a:latin typeface="Calibri" panose="020F0502020204030204" pitchFamily="34" charset="0"/>
                          <a:cs typeface="Calibri" panose="020F0502020204030204" pitchFamily="34" charset="0"/>
                        </a:rPr>
                        <a:t> </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dirty="0">
                          <a:effectLst/>
                          <a:latin typeface="Calibri" panose="020F0502020204030204" pitchFamily="34" charset="0"/>
                          <a:cs typeface="Calibri" panose="020F0502020204030204" pitchFamily="34" charset="0"/>
                        </a:rPr>
                        <a:t> </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20244054"/>
                  </a:ext>
                </a:extLst>
              </a:tr>
              <a:tr h="1335454">
                <a:tc>
                  <a:txBody>
                    <a:bodyPr/>
                    <a:lstStyle/>
                    <a:p>
                      <a:pPr>
                        <a:spcAft>
                          <a:spcPts val="0"/>
                        </a:spcAft>
                      </a:pPr>
                      <a:r>
                        <a:rPr lang="en-AU" sz="2400" dirty="0">
                          <a:effectLst/>
                          <a:latin typeface="Calibri" panose="020F0502020204030204" pitchFamily="34" charset="0"/>
                          <a:cs typeface="Calibri" panose="020F0502020204030204" pitchFamily="34" charset="0"/>
                        </a:rPr>
                        <a:t>What needs to be included in communication training</a:t>
                      </a:r>
                    </a:p>
                    <a:p>
                      <a:pPr>
                        <a:spcAft>
                          <a:spcPts val="0"/>
                        </a:spcAft>
                      </a:pPr>
                      <a:r>
                        <a:rPr lang="en-GB" sz="2400" dirty="0">
                          <a:effectLst/>
                          <a:latin typeface="Calibri" panose="020F0502020204030204" pitchFamily="34" charset="0"/>
                          <a:cs typeface="Calibri" panose="020F0502020204030204" pitchFamily="34" charset="0"/>
                        </a:rPr>
                        <a:t> </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AU"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a:effectLst/>
                          <a:latin typeface="Calibri" panose="020F0502020204030204" pitchFamily="34" charset="0"/>
                          <a:cs typeface="Calibri" panose="020F0502020204030204" pitchFamily="34" charset="0"/>
                        </a:rPr>
                        <a:t> </a:t>
                      </a:r>
                      <a:endParaRPr lang="en-AU"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69896771"/>
                  </a:ext>
                </a:extLst>
              </a:tr>
              <a:tr h="1911432">
                <a:tc>
                  <a:txBody>
                    <a:bodyPr/>
                    <a:lstStyle/>
                    <a:p>
                      <a:pPr>
                        <a:spcAft>
                          <a:spcPts val="0"/>
                        </a:spcAft>
                      </a:pPr>
                      <a:r>
                        <a:rPr lang="en-GB" sz="2400" dirty="0">
                          <a:effectLst/>
                          <a:latin typeface="Calibri" panose="020F0502020204030204" pitchFamily="34" charset="0"/>
                          <a:cs typeface="Calibri" panose="020F0502020204030204" pitchFamily="34" charset="0"/>
                        </a:rPr>
                        <a:t> </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dirty="0">
                          <a:effectLst/>
                          <a:latin typeface="Calibri" panose="020F0502020204030204" pitchFamily="34" charset="0"/>
                          <a:cs typeface="Calibri" panose="020F0502020204030204" pitchFamily="34" charset="0"/>
                        </a:rPr>
                        <a:t> </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400" dirty="0">
                          <a:effectLst/>
                          <a:latin typeface="Calibri" panose="020F0502020204030204" pitchFamily="34" charset="0"/>
                          <a:cs typeface="Calibri" panose="020F0502020204030204" pitchFamily="34" charset="0"/>
                        </a:rPr>
                        <a:t> </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55581829"/>
                  </a:ext>
                </a:extLst>
              </a:tr>
            </a:tbl>
          </a:graphicData>
        </a:graphic>
      </p:graphicFrame>
    </p:spTree>
    <p:extLst>
      <p:ext uri="{BB962C8B-B14F-4D97-AF65-F5344CB8AC3E}">
        <p14:creationId xmlns:p14="http://schemas.microsoft.com/office/powerpoint/2010/main" val="2742436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058E-94A3-BB92-9549-E848EA6DC518}"/>
              </a:ext>
            </a:extLst>
          </p:cNvPr>
          <p:cNvSpPr>
            <a:spLocks noGrp="1"/>
          </p:cNvSpPr>
          <p:nvPr>
            <p:ph type="ctrTitle"/>
          </p:nvPr>
        </p:nvSpPr>
        <p:spPr>
          <a:xfrm>
            <a:off x="1074021" y="1697750"/>
            <a:ext cx="11330764" cy="1592914"/>
          </a:xfrm>
        </p:spPr>
        <p:txBody>
          <a:bodyPr/>
          <a:lstStyle/>
          <a:p>
            <a:r>
              <a:rPr lang="en-US" dirty="0"/>
              <a:t>How can I read more and more effectively </a:t>
            </a:r>
          </a:p>
        </p:txBody>
      </p:sp>
      <p:sp>
        <p:nvSpPr>
          <p:cNvPr id="3" name="Text Placeholder 2">
            <a:extLst>
              <a:ext uri="{FF2B5EF4-FFF2-40B4-BE49-F238E27FC236}">
                <a16:creationId xmlns:a16="http://schemas.microsoft.com/office/drawing/2014/main" id="{A61FC7B7-57B8-68DA-165C-0BA0A2F98B69}"/>
              </a:ext>
            </a:extLst>
          </p:cNvPr>
          <p:cNvSpPr>
            <a:spLocks noGrp="1"/>
          </p:cNvSpPr>
          <p:nvPr>
            <p:ph type="body" sz="quarter" idx="12"/>
          </p:nvPr>
        </p:nvSpPr>
        <p:spPr>
          <a:xfrm>
            <a:off x="704689" y="3527547"/>
            <a:ext cx="12485806" cy="5633705"/>
          </a:xfrm>
        </p:spPr>
        <p:txBody>
          <a:bodyPr/>
          <a:lstStyle/>
          <a:p>
            <a:r>
              <a:rPr lang="en-US" dirty="0">
                <a:hlinkClick r:id="rId2"/>
              </a:rPr>
              <a:t>How to read critically UTS HELPS</a:t>
            </a:r>
            <a:endParaRPr lang="en-US" dirty="0"/>
          </a:p>
          <a:p>
            <a:endParaRPr lang="en-US" dirty="0"/>
          </a:p>
          <a:p>
            <a:pPr marL="846870" indent="-457200">
              <a:buFont typeface="Wingdings" pitchFamily="2" charset="2"/>
              <a:buChar char="ü"/>
            </a:pPr>
            <a:r>
              <a:rPr lang="en-US" sz="2800" dirty="0"/>
              <a:t>Set scheduled times to read – when you are alert and can focus</a:t>
            </a:r>
          </a:p>
          <a:p>
            <a:pPr marL="846870" indent="-457200">
              <a:buFont typeface="Wingdings" pitchFamily="2" charset="2"/>
              <a:buChar char="ü"/>
            </a:pPr>
            <a:r>
              <a:rPr lang="en-US" sz="2800" dirty="0"/>
              <a:t>Read regularly – try reading for a set time each day </a:t>
            </a:r>
          </a:p>
          <a:p>
            <a:pPr marL="846870" indent="-457200">
              <a:buFont typeface="Wingdings" pitchFamily="2" charset="2"/>
              <a:buChar char="ü"/>
            </a:pPr>
            <a:r>
              <a:rPr lang="en-US" sz="2800" dirty="0"/>
              <a:t>If you have a long train journey and can sit down, read on the train </a:t>
            </a:r>
          </a:p>
          <a:p>
            <a:pPr marL="846870" indent="-457200">
              <a:buFont typeface="Wingdings" pitchFamily="2" charset="2"/>
              <a:buChar char="ü"/>
            </a:pPr>
            <a:r>
              <a:rPr lang="en-US" sz="2800" dirty="0"/>
              <a:t>Put away all distractions when you read (phones etc.) </a:t>
            </a:r>
          </a:p>
          <a:p>
            <a:pPr marL="846870" indent="-457200">
              <a:buFont typeface="Wingdings" pitchFamily="2" charset="2"/>
              <a:buChar char="ü"/>
            </a:pPr>
            <a:r>
              <a:rPr lang="en-US" sz="2800" dirty="0"/>
              <a:t>Reflect on whether you think reading is getting easier as you continue to read</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6F5C51A-80A0-CE85-D25B-36F1004D54CB}"/>
              </a:ext>
            </a:extLst>
          </p:cNvPr>
          <p:cNvSpPr>
            <a:spLocks noGrp="1"/>
          </p:cNvSpPr>
          <p:nvPr>
            <p:ph type="sldNum" sz="quarter" idx="4"/>
          </p:nvPr>
        </p:nvSpPr>
        <p:spPr/>
        <p:txBody>
          <a:bodyPr/>
          <a:lstStyle/>
          <a:p>
            <a:fld id="{E32CA18A-09E8-B346-9D1F-8EB2C340C7E4}" type="slidenum">
              <a:rPr lang="en-US" smtClean="0"/>
              <a:pPr/>
              <a:t>35</a:t>
            </a:fld>
            <a:endParaRPr lang="en-US" dirty="0"/>
          </a:p>
        </p:txBody>
      </p:sp>
    </p:spTree>
    <p:extLst>
      <p:ext uri="{BB962C8B-B14F-4D97-AF65-F5344CB8AC3E}">
        <p14:creationId xmlns:p14="http://schemas.microsoft.com/office/powerpoint/2010/main" val="1212908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C566-016F-E074-2D18-8D832CCDD7E3}"/>
              </a:ext>
            </a:extLst>
          </p:cNvPr>
          <p:cNvSpPr>
            <a:spLocks noGrp="1"/>
          </p:cNvSpPr>
          <p:nvPr>
            <p:ph type="ctrTitle"/>
          </p:nvPr>
        </p:nvSpPr>
        <p:spPr>
          <a:xfrm>
            <a:off x="1074020" y="1697750"/>
            <a:ext cx="10927479" cy="1592914"/>
          </a:xfrm>
        </p:spPr>
        <p:txBody>
          <a:bodyPr/>
          <a:lstStyle/>
          <a:p>
            <a:r>
              <a:rPr lang="en-US" dirty="0"/>
              <a:t>Stop and think</a:t>
            </a:r>
          </a:p>
        </p:txBody>
      </p:sp>
      <p:sp>
        <p:nvSpPr>
          <p:cNvPr id="3" name="Text Placeholder 2">
            <a:extLst>
              <a:ext uri="{FF2B5EF4-FFF2-40B4-BE49-F238E27FC236}">
                <a16:creationId xmlns:a16="http://schemas.microsoft.com/office/drawing/2014/main" id="{0D917244-4825-12B4-04A4-03FF9AE4391D}"/>
              </a:ext>
            </a:extLst>
          </p:cNvPr>
          <p:cNvSpPr>
            <a:spLocks noGrp="1"/>
          </p:cNvSpPr>
          <p:nvPr>
            <p:ph type="body" sz="quarter" idx="12"/>
          </p:nvPr>
        </p:nvSpPr>
        <p:spPr/>
        <p:txBody>
          <a:bodyPr/>
          <a:lstStyle/>
          <a:p>
            <a:r>
              <a:rPr lang="en-US" sz="2800" dirty="0"/>
              <a:t>What can you use from this lecture in your own reading?</a:t>
            </a:r>
          </a:p>
          <a:p>
            <a:endParaRPr lang="en-US" sz="2800" dirty="0"/>
          </a:p>
          <a:p>
            <a:r>
              <a:rPr lang="en-US" sz="2800" dirty="0"/>
              <a:t>What strategies do you have that work for you that I have not talked about?</a:t>
            </a:r>
          </a:p>
        </p:txBody>
      </p:sp>
      <p:sp>
        <p:nvSpPr>
          <p:cNvPr id="4" name="Footer Placeholder 3">
            <a:extLst>
              <a:ext uri="{FF2B5EF4-FFF2-40B4-BE49-F238E27FC236}">
                <a16:creationId xmlns:a16="http://schemas.microsoft.com/office/drawing/2014/main" id="{E894A73B-2A96-2F00-DAC9-8D2BC797FE0D}"/>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D2C6C2FF-7CBE-9463-72FA-9B83A10A5037}"/>
              </a:ext>
            </a:extLst>
          </p:cNvPr>
          <p:cNvSpPr>
            <a:spLocks noGrp="1"/>
          </p:cNvSpPr>
          <p:nvPr>
            <p:ph type="sldNum" sz="quarter" idx="4"/>
          </p:nvPr>
        </p:nvSpPr>
        <p:spPr/>
        <p:txBody>
          <a:bodyPr/>
          <a:lstStyle/>
          <a:p>
            <a:fld id="{E32CA18A-09E8-B346-9D1F-8EB2C340C7E4}" type="slidenum">
              <a:rPr lang="en-US" smtClean="0"/>
              <a:pPr/>
              <a:t>36</a:t>
            </a:fld>
            <a:endParaRPr lang="en-US" dirty="0"/>
          </a:p>
        </p:txBody>
      </p:sp>
    </p:spTree>
    <p:extLst>
      <p:ext uri="{BB962C8B-B14F-4D97-AF65-F5344CB8AC3E}">
        <p14:creationId xmlns:p14="http://schemas.microsoft.com/office/powerpoint/2010/main" val="56832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8086-47E2-945A-4337-B817D799A572}"/>
              </a:ext>
            </a:extLst>
          </p:cNvPr>
          <p:cNvSpPr>
            <a:spLocks noGrp="1"/>
          </p:cNvSpPr>
          <p:nvPr>
            <p:ph type="ctrTitle"/>
          </p:nvPr>
        </p:nvSpPr>
        <p:spPr>
          <a:xfrm>
            <a:off x="1074020" y="1697750"/>
            <a:ext cx="11151109" cy="1592914"/>
          </a:xfrm>
        </p:spPr>
        <p:txBody>
          <a:bodyPr/>
          <a:lstStyle/>
          <a:p>
            <a:r>
              <a:rPr lang="en-US" dirty="0"/>
              <a:t>What’s different about reading at university?</a:t>
            </a:r>
          </a:p>
        </p:txBody>
      </p:sp>
      <p:sp>
        <p:nvSpPr>
          <p:cNvPr id="3" name="Text Placeholder 2">
            <a:extLst>
              <a:ext uri="{FF2B5EF4-FFF2-40B4-BE49-F238E27FC236}">
                <a16:creationId xmlns:a16="http://schemas.microsoft.com/office/drawing/2014/main" id="{B3E7BF77-BAE4-803D-DDF5-B4098152A7FC}"/>
              </a:ext>
            </a:extLst>
          </p:cNvPr>
          <p:cNvSpPr>
            <a:spLocks noGrp="1"/>
          </p:cNvSpPr>
          <p:nvPr>
            <p:ph type="body" sz="quarter" idx="12"/>
          </p:nvPr>
        </p:nvSpPr>
        <p:spPr>
          <a:xfrm>
            <a:off x="704689" y="2743199"/>
            <a:ext cx="12485806" cy="7394713"/>
          </a:xfrm>
        </p:spPr>
        <p:txBody>
          <a:bodyPr/>
          <a:lstStyle/>
          <a:p>
            <a:pPr marL="846870" indent="-457200">
              <a:buFont typeface="Wingdings" pitchFamily="2" charset="2"/>
              <a:buChar char="Ø"/>
            </a:pPr>
            <a:r>
              <a:rPr lang="en-US" sz="3200" dirty="0"/>
              <a:t>The type of text</a:t>
            </a:r>
          </a:p>
          <a:p>
            <a:pPr marL="846870" indent="-457200">
              <a:buFont typeface="Wingdings" pitchFamily="2" charset="2"/>
              <a:buChar char="Ø"/>
            </a:pPr>
            <a:endParaRPr lang="en-US" sz="3200" dirty="0"/>
          </a:p>
          <a:p>
            <a:pPr marL="846870" indent="-457200">
              <a:buFont typeface="Wingdings" pitchFamily="2" charset="2"/>
              <a:buChar char="Ø"/>
            </a:pPr>
            <a:r>
              <a:rPr lang="en-US" sz="3200" dirty="0"/>
              <a:t>The type of language</a:t>
            </a:r>
          </a:p>
          <a:p>
            <a:pPr marL="846870" indent="-457200">
              <a:buFont typeface="Wingdings" pitchFamily="2" charset="2"/>
              <a:buChar char="Ø"/>
            </a:pPr>
            <a:endParaRPr lang="en-US" sz="3200" dirty="0"/>
          </a:p>
          <a:p>
            <a:pPr marL="846870" indent="-457200">
              <a:buFont typeface="Wingdings" pitchFamily="2" charset="2"/>
              <a:buChar char="Ø"/>
            </a:pPr>
            <a:r>
              <a:rPr lang="en-US" sz="3200" dirty="0"/>
              <a:t>The amount of reading</a:t>
            </a:r>
          </a:p>
          <a:p>
            <a:pPr marL="846870" indent="-457200">
              <a:buFont typeface="Wingdings" pitchFamily="2" charset="2"/>
              <a:buChar char="Ø"/>
            </a:pPr>
            <a:endParaRPr lang="en-US" sz="3200" dirty="0"/>
          </a:p>
          <a:p>
            <a:pPr marL="846870" indent="-457200">
              <a:buFont typeface="Wingdings" pitchFamily="2" charset="2"/>
              <a:buChar char="Ø"/>
            </a:pPr>
            <a:r>
              <a:rPr lang="en-US" sz="3200" dirty="0"/>
              <a:t>What you have to do with what you have read</a:t>
            </a:r>
          </a:p>
        </p:txBody>
      </p:sp>
      <p:sp>
        <p:nvSpPr>
          <p:cNvPr id="4" name="Footer Placeholder 3">
            <a:extLst>
              <a:ext uri="{FF2B5EF4-FFF2-40B4-BE49-F238E27FC236}">
                <a16:creationId xmlns:a16="http://schemas.microsoft.com/office/drawing/2014/main" id="{941600EF-77F2-AD4C-A529-1AAE2A755F6A}"/>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0F989EB9-3377-92D1-A560-4A088CF13B41}"/>
              </a:ext>
            </a:extLst>
          </p:cNvPr>
          <p:cNvSpPr>
            <a:spLocks noGrp="1"/>
          </p:cNvSpPr>
          <p:nvPr>
            <p:ph type="sldNum" sz="quarter" idx="4"/>
          </p:nvPr>
        </p:nvSpPr>
        <p:spPr/>
        <p:txBody>
          <a:bodyPr/>
          <a:lstStyle/>
          <a:p>
            <a:fld id="{E32CA18A-09E8-B346-9D1F-8EB2C340C7E4}" type="slidenum">
              <a:rPr lang="en-US" smtClean="0"/>
              <a:pPr/>
              <a:t>4</a:t>
            </a:fld>
            <a:endParaRPr lang="en-US" dirty="0"/>
          </a:p>
        </p:txBody>
      </p:sp>
    </p:spTree>
    <p:extLst>
      <p:ext uri="{BB962C8B-B14F-4D97-AF65-F5344CB8AC3E}">
        <p14:creationId xmlns:p14="http://schemas.microsoft.com/office/powerpoint/2010/main" val="222369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8BCE-32F3-0B1C-F1F5-93DA5058B804}"/>
              </a:ext>
            </a:extLst>
          </p:cNvPr>
          <p:cNvSpPr>
            <a:spLocks noGrp="1"/>
          </p:cNvSpPr>
          <p:nvPr>
            <p:ph type="title"/>
          </p:nvPr>
        </p:nvSpPr>
        <p:spPr>
          <a:xfrm>
            <a:off x="596348" y="555803"/>
            <a:ext cx="12379549" cy="1113972"/>
          </a:xfrm>
        </p:spPr>
        <p:txBody>
          <a:bodyPr>
            <a:normAutofit/>
          </a:bodyPr>
          <a:lstStyle/>
          <a:p>
            <a:r>
              <a:rPr lang="en-US" sz="3200" dirty="0">
                <a:solidFill>
                  <a:schemeClr val="accent1"/>
                </a:solidFill>
              </a:rPr>
              <a:t>Different types of reading for different purposes</a:t>
            </a:r>
          </a:p>
        </p:txBody>
      </p:sp>
      <p:sp>
        <p:nvSpPr>
          <p:cNvPr id="3" name="Text Placeholder 2">
            <a:extLst>
              <a:ext uri="{FF2B5EF4-FFF2-40B4-BE49-F238E27FC236}">
                <a16:creationId xmlns:a16="http://schemas.microsoft.com/office/drawing/2014/main" id="{2DEB579B-9C4F-8805-5294-2E1F23A1A9EB}"/>
              </a:ext>
            </a:extLst>
          </p:cNvPr>
          <p:cNvSpPr>
            <a:spLocks noGrp="1"/>
          </p:cNvSpPr>
          <p:nvPr>
            <p:ph type="body" idx="1"/>
          </p:nvPr>
        </p:nvSpPr>
        <p:spPr/>
        <p:txBody>
          <a:bodyPr/>
          <a:lstStyle/>
          <a:p>
            <a:r>
              <a:rPr lang="en-US" dirty="0"/>
              <a:t>Academic texts</a:t>
            </a:r>
          </a:p>
        </p:txBody>
      </p:sp>
      <p:sp>
        <p:nvSpPr>
          <p:cNvPr id="4" name="Content Placeholder 3">
            <a:extLst>
              <a:ext uri="{FF2B5EF4-FFF2-40B4-BE49-F238E27FC236}">
                <a16:creationId xmlns:a16="http://schemas.microsoft.com/office/drawing/2014/main" id="{3EC9AAFF-7B7F-194E-9403-DB1F79BF825B}"/>
              </a:ext>
            </a:extLst>
          </p:cNvPr>
          <p:cNvSpPr>
            <a:spLocks noGrp="1"/>
          </p:cNvSpPr>
          <p:nvPr>
            <p:ph sz="half" idx="2"/>
          </p:nvPr>
        </p:nvSpPr>
        <p:spPr>
          <a:xfrm>
            <a:off x="959633" y="4253947"/>
            <a:ext cx="5893846" cy="5168095"/>
          </a:xfrm>
        </p:spPr>
        <p:txBody>
          <a:bodyPr/>
          <a:lstStyle/>
          <a:p>
            <a:r>
              <a:rPr lang="en-US" dirty="0"/>
              <a:t>Journal articles</a:t>
            </a:r>
          </a:p>
          <a:p>
            <a:endParaRPr lang="en-US" dirty="0"/>
          </a:p>
          <a:p>
            <a:r>
              <a:rPr lang="en-US" dirty="0"/>
              <a:t>Textbooks</a:t>
            </a:r>
          </a:p>
          <a:p>
            <a:endParaRPr lang="en-US" dirty="0"/>
          </a:p>
          <a:p>
            <a:r>
              <a:rPr lang="en-US" dirty="0"/>
              <a:t>Government reports</a:t>
            </a:r>
          </a:p>
        </p:txBody>
      </p:sp>
      <p:sp>
        <p:nvSpPr>
          <p:cNvPr id="5" name="Text Placeholder 4">
            <a:extLst>
              <a:ext uri="{FF2B5EF4-FFF2-40B4-BE49-F238E27FC236}">
                <a16:creationId xmlns:a16="http://schemas.microsoft.com/office/drawing/2014/main" id="{DF72E204-5E69-4BBE-E176-7553FAAEBF33}"/>
              </a:ext>
            </a:extLst>
          </p:cNvPr>
          <p:cNvSpPr>
            <a:spLocks noGrp="1"/>
          </p:cNvSpPr>
          <p:nvPr>
            <p:ph type="body" sz="quarter" idx="3"/>
          </p:nvPr>
        </p:nvSpPr>
        <p:spPr/>
        <p:txBody>
          <a:bodyPr/>
          <a:lstStyle/>
          <a:p>
            <a:r>
              <a:rPr lang="en-US" dirty="0"/>
              <a:t>Workplace texts</a:t>
            </a:r>
          </a:p>
        </p:txBody>
      </p:sp>
      <p:sp>
        <p:nvSpPr>
          <p:cNvPr id="6" name="Content Placeholder 5">
            <a:extLst>
              <a:ext uri="{FF2B5EF4-FFF2-40B4-BE49-F238E27FC236}">
                <a16:creationId xmlns:a16="http://schemas.microsoft.com/office/drawing/2014/main" id="{BE90329D-14D8-90CD-B87F-DFB18E2035C0}"/>
              </a:ext>
            </a:extLst>
          </p:cNvPr>
          <p:cNvSpPr>
            <a:spLocks noGrp="1"/>
          </p:cNvSpPr>
          <p:nvPr>
            <p:ph sz="quarter" idx="4"/>
          </p:nvPr>
        </p:nvSpPr>
        <p:spPr>
          <a:xfrm>
            <a:off x="7053024" y="4253947"/>
            <a:ext cx="5922872" cy="5168096"/>
          </a:xfrm>
        </p:spPr>
        <p:txBody>
          <a:bodyPr/>
          <a:lstStyle/>
          <a:p>
            <a:r>
              <a:rPr lang="en-US" dirty="0"/>
              <a:t>Patient notes</a:t>
            </a:r>
          </a:p>
          <a:p>
            <a:endParaRPr lang="en-US" dirty="0"/>
          </a:p>
          <a:p>
            <a:r>
              <a:rPr lang="en-US" dirty="0"/>
              <a:t>Clinical guidelines</a:t>
            </a:r>
          </a:p>
          <a:p>
            <a:endParaRPr lang="en-US" dirty="0"/>
          </a:p>
          <a:p>
            <a:r>
              <a:rPr lang="en-US" dirty="0"/>
              <a:t>Health policies</a:t>
            </a:r>
          </a:p>
        </p:txBody>
      </p:sp>
    </p:spTree>
    <p:extLst>
      <p:ext uri="{BB962C8B-B14F-4D97-AF65-F5344CB8AC3E}">
        <p14:creationId xmlns:p14="http://schemas.microsoft.com/office/powerpoint/2010/main" val="152946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B6C6-58D1-0E97-7EA3-E9DB5570B486}"/>
              </a:ext>
            </a:extLst>
          </p:cNvPr>
          <p:cNvSpPr>
            <a:spLocks noGrp="1"/>
          </p:cNvSpPr>
          <p:nvPr>
            <p:ph type="title"/>
          </p:nvPr>
        </p:nvSpPr>
        <p:spPr/>
        <p:txBody>
          <a:bodyPr/>
          <a:lstStyle/>
          <a:p>
            <a:r>
              <a:rPr lang="en-US" dirty="0"/>
              <a:t>What about …?</a:t>
            </a:r>
          </a:p>
        </p:txBody>
      </p:sp>
      <p:sp>
        <p:nvSpPr>
          <p:cNvPr id="4" name="Content Placeholder 3">
            <a:extLst>
              <a:ext uri="{FF2B5EF4-FFF2-40B4-BE49-F238E27FC236}">
                <a16:creationId xmlns:a16="http://schemas.microsoft.com/office/drawing/2014/main" id="{EBE1AA70-3C00-1313-48B5-D9068430D96E}"/>
              </a:ext>
            </a:extLst>
          </p:cNvPr>
          <p:cNvSpPr>
            <a:spLocks noGrp="1"/>
          </p:cNvSpPr>
          <p:nvPr>
            <p:ph sz="half" idx="2"/>
          </p:nvPr>
        </p:nvSpPr>
        <p:spPr/>
        <p:txBody>
          <a:bodyPr/>
          <a:lstStyle/>
          <a:p>
            <a:r>
              <a:rPr lang="en-US" dirty="0"/>
              <a:t>Facebook</a:t>
            </a:r>
          </a:p>
          <a:p>
            <a:endParaRPr lang="en-US" dirty="0"/>
          </a:p>
          <a:p>
            <a:r>
              <a:rPr lang="en-US" dirty="0"/>
              <a:t>Instagram</a:t>
            </a:r>
          </a:p>
          <a:p>
            <a:endParaRPr lang="en-US" dirty="0"/>
          </a:p>
          <a:p>
            <a:r>
              <a:rPr lang="en-US" dirty="0"/>
              <a:t>YouTube</a:t>
            </a:r>
          </a:p>
        </p:txBody>
      </p:sp>
      <p:sp>
        <p:nvSpPr>
          <p:cNvPr id="6" name="Content Placeholder 5">
            <a:extLst>
              <a:ext uri="{FF2B5EF4-FFF2-40B4-BE49-F238E27FC236}">
                <a16:creationId xmlns:a16="http://schemas.microsoft.com/office/drawing/2014/main" id="{D8E5E642-9DB0-EF19-6A17-57CC81EA7E75}"/>
              </a:ext>
            </a:extLst>
          </p:cNvPr>
          <p:cNvSpPr>
            <a:spLocks noGrp="1"/>
          </p:cNvSpPr>
          <p:nvPr>
            <p:ph sz="quarter" idx="4"/>
          </p:nvPr>
        </p:nvSpPr>
        <p:spPr/>
        <p:txBody>
          <a:bodyPr/>
          <a:lstStyle/>
          <a:p>
            <a:pPr marL="0" indent="0">
              <a:buNone/>
            </a:pPr>
            <a:endParaRPr lang="en-US" dirty="0"/>
          </a:p>
        </p:txBody>
      </p:sp>
      <p:sp>
        <p:nvSpPr>
          <p:cNvPr id="7" name="Footer Placeholder 6">
            <a:extLst>
              <a:ext uri="{FF2B5EF4-FFF2-40B4-BE49-F238E27FC236}">
                <a16:creationId xmlns:a16="http://schemas.microsoft.com/office/drawing/2014/main" id="{56EC759D-0F61-313E-6748-28EFE6BECE8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CF1F1DB3-A9C4-691E-1DA5-D3B62F1DFB51}"/>
              </a:ext>
            </a:extLst>
          </p:cNvPr>
          <p:cNvSpPr>
            <a:spLocks noGrp="1"/>
          </p:cNvSpPr>
          <p:nvPr>
            <p:ph type="sldNum" sz="quarter" idx="12"/>
          </p:nvPr>
        </p:nvSpPr>
        <p:spPr/>
        <p:txBody>
          <a:bodyPr/>
          <a:lstStyle/>
          <a:p>
            <a:fld id="{A2C30F72-7B18-C84F-BF00-CCF3BCFB7F33}" type="slidenum">
              <a:rPr lang="en-US" smtClean="0"/>
              <a:t>6</a:t>
            </a:fld>
            <a:endParaRPr lang="en-US"/>
          </a:p>
        </p:txBody>
      </p:sp>
    </p:spTree>
    <p:extLst>
      <p:ext uri="{BB962C8B-B14F-4D97-AF65-F5344CB8AC3E}">
        <p14:creationId xmlns:p14="http://schemas.microsoft.com/office/powerpoint/2010/main" val="43342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936-1B33-8124-B293-D097843A3856}"/>
              </a:ext>
            </a:extLst>
          </p:cNvPr>
          <p:cNvSpPr>
            <a:spLocks noGrp="1"/>
          </p:cNvSpPr>
          <p:nvPr>
            <p:ph type="title"/>
          </p:nvPr>
        </p:nvSpPr>
        <p:spPr>
          <a:xfrm>
            <a:off x="957818" y="555804"/>
            <a:ext cx="12016264" cy="1312753"/>
          </a:xfrm>
        </p:spPr>
        <p:txBody>
          <a:bodyPr>
            <a:normAutofit/>
          </a:bodyPr>
          <a:lstStyle/>
          <a:p>
            <a:r>
              <a:rPr lang="en-US" sz="3200" dirty="0">
                <a:solidFill>
                  <a:schemeClr val="accent1"/>
                </a:solidFill>
              </a:rPr>
              <a:t>Reading for evidence: being a critical reader</a:t>
            </a:r>
          </a:p>
        </p:txBody>
      </p:sp>
      <p:sp>
        <p:nvSpPr>
          <p:cNvPr id="3" name="Content Placeholder 2">
            <a:extLst>
              <a:ext uri="{FF2B5EF4-FFF2-40B4-BE49-F238E27FC236}">
                <a16:creationId xmlns:a16="http://schemas.microsoft.com/office/drawing/2014/main" id="{E502A90B-56EB-5F9E-FF06-C6C6F8CD5E6B}"/>
              </a:ext>
            </a:extLst>
          </p:cNvPr>
          <p:cNvSpPr>
            <a:spLocks noGrp="1"/>
          </p:cNvSpPr>
          <p:nvPr>
            <p:ph idx="1"/>
          </p:nvPr>
        </p:nvSpPr>
        <p:spPr/>
        <p:txBody>
          <a:bodyPr/>
          <a:lstStyle/>
          <a:p>
            <a:pPr marL="0" indent="0">
              <a:buNone/>
            </a:pPr>
            <a:r>
              <a:rPr lang="en-US" dirty="0"/>
              <a:t>How do you know that what you are reading is good evidence?</a:t>
            </a:r>
          </a:p>
          <a:p>
            <a:pPr marL="0" indent="0">
              <a:buNone/>
            </a:pPr>
            <a:endParaRPr lang="en-US" dirty="0"/>
          </a:p>
          <a:p>
            <a:pPr>
              <a:buFont typeface="Wingdings" pitchFamily="2" charset="2"/>
              <a:buChar char="Ø"/>
            </a:pPr>
            <a:r>
              <a:rPr lang="en-US" dirty="0"/>
              <a:t>Where was it published? </a:t>
            </a:r>
          </a:p>
          <a:p>
            <a:pPr>
              <a:buFont typeface="Wingdings" pitchFamily="2" charset="2"/>
              <a:buChar char="Ø"/>
            </a:pPr>
            <a:endParaRPr lang="en-US" dirty="0"/>
          </a:p>
          <a:p>
            <a:pPr>
              <a:buFont typeface="Wingdings" pitchFamily="2" charset="2"/>
              <a:buChar char="Ø"/>
            </a:pPr>
            <a:r>
              <a:rPr lang="en-US" dirty="0"/>
              <a:t>Who wrote it?</a:t>
            </a:r>
          </a:p>
          <a:p>
            <a:pPr>
              <a:buFont typeface="Wingdings" pitchFamily="2" charset="2"/>
              <a:buChar char="Ø"/>
            </a:pPr>
            <a:endParaRPr lang="en-US" dirty="0"/>
          </a:p>
          <a:p>
            <a:pPr>
              <a:buFont typeface="Wingdings" pitchFamily="2" charset="2"/>
              <a:buChar char="Ø"/>
            </a:pPr>
            <a:r>
              <a:rPr lang="en-US" dirty="0"/>
              <a:t>What evidence are they using?</a:t>
            </a:r>
          </a:p>
          <a:p>
            <a:pPr marL="0" indent="0">
              <a:buNone/>
            </a:pPr>
            <a:endParaRPr lang="en-US" dirty="0"/>
          </a:p>
        </p:txBody>
      </p:sp>
      <p:sp>
        <p:nvSpPr>
          <p:cNvPr id="4" name="Footer Placeholder 3">
            <a:extLst>
              <a:ext uri="{FF2B5EF4-FFF2-40B4-BE49-F238E27FC236}">
                <a16:creationId xmlns:a16="http://schemas.microsoft.com/office/drawing/2014/main" id="{3C9637B6-EB93-C7C0-3D6F-8A0DE193D6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B88417-C40D-60ED-9077-204667B4AD41}"/>
              </a:ext>
            </a:extLst>
          </p:cNvPr>
          <p:cNvSpPr>
            <a:spLocks noGrp="1"/>
          </p:cNvSpPr>
          <p:nvPr>
            <p:ph type="sldNum" sz="quarter" idx="12"/>
          </p:nvPr>
        </p:nvSpPr>
        <p:spPr/>
        <p:txBody>
          <a:bodyPr/>
          <a:lstStyle/>
          <a:p>
            <a:fld id="{4D6A95F8-0B4F-E448-B37F-E83B2457D89D}" type="slidenum">
              <a:rPr lang="en-US" smtClean="0"/>
              <a:t>7</a:t>
            </a:fld>
            <a:endParaRPr lang="en-US"/>
          </a:p>
        </p:txBody>
      </p:sp>
    </p:spTree>
    <p:extLst>
      <p:ext uri="{BB962C8B-B14F-4D97-AF65-F5344CB8AC3E}">
        <p14:creationId xmlns:p14="http://schemas.microsoft.com/office/powerpoint/2010/main" val="48866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8197-CD23-839F-14DA-766EA00183A7}"/>
              </a:ext>
            </a:extLst>
          </p:cNvPr>
          <p:cNvSpPr>
            <a:spLocks noGrp="1"/>
          </p:cNvSpPr>
          <p:nvPr>
            <p:ph type="ctrTitle"/>
          </p:nvPr>
        </p:nvSpPr>
        <p:spPr>
          <a:xfrm>
            <a:off x="872245" y="1280306"/>
            <a:ext cx="11783647" cy="1592914"/>
          </a:xfrm>
        </p:spPr>
        <p:txBody>
          <a:bodyPr/>
          <a:lstStyle/>
          <a:p>
            <a:r>
              <a:rPr lang="en-US" dirty="0"/>
              <a:t>It was published on the internet!</a:t>
            </a:r>
          </a:p>
        </p:txBody>
      </p:sp>
      <p:sp>
        <p:nvSpPr>
          <p:cNvPr id="3" name="Text Placeholder 2">
            <a:extLst>
              <a:ext uri="{FF2B5EF4-FFF2-40B4-BE49-F238E27FC236}">
                <a16:creationId xmlns:a16="http://schemas.microsoft.com/office/drawing/2014/main" id="{92CBF926-7A7B-A51F-E48D-82E70FB4477D}"/>
              </a:ext>
            </a:extLst>
          </p:cNvPr>
          <p:cNvSpPr>
            <a:spLocks noGrp="1"/>
          </p:cNvSpPr>
          <p:nvPr>
            <p:ph type="body" sz="quarter" idx="12"/>
          </p:nvPr>
        </p:nvSpPr>
        <p:spPr>
          <a:xfrm>
            <a:off x="178904" y="2464904"/>
            <a:ext cx="13011591" cy="6694190"/>
          </a:xfrm>
        </p:spPr>
        <p:txBody>
          <a:bodyPr/>
          <a:lstStyle/>
          <a:p>
            <a:pPr marL="732570" indent="-342900">
              <a:buFont typeface="Wingdings" pitchFamily="2" charset="2"/>
              <a:buChar char="Ø"/>
            </a:pPr>
            <a:r>
              <a:rPr lang="en-US" sz="2800" dirty="0"/>
              <a:t>Where?</a:t>
            </a:r>
          </a:p>
          <a:p>
            <a:pPr marL="732570" indent="-342900">
              <a:buFont typeface="Wingdings" pitchFamily="2" charset="2"/>
              <a:buChar char="Ø"/>
            </a:pPr>
            <a:endParaRPr lang="en-US" sz="2800" dirty="0"/>
          </a:p>
          <a:p>
            <a:pPr marL="732570" indent="-342900">
              <a:buFont typeface="Wingdings" pitchFamily="2" charset="2"/>
              <a:buChar char="Ø"/>
            </a:pPr>
            <a:r>
              <a:rPr lang="en-US" sz="2800" dirty="0"/>
              <a:t>By whom?</a:t>
            </a:r>
          </a:p>
          <a:p>
            <a:pPr marL="732570" indent="-342900">
              <a:buFont typeface="Wingdings" pitchFamily="2" charset="2"/>
              <a:buChar char="Ø"/>
            </a:pPr>
            <a:endParaRPr lang="en-US" sz="2800" dirty="0"/>
          </a:p>
          <a:p>
            <a:pPr marL="732570" indent="-342900">
              <a:buFont typeface="Wingdings" pitchFamily="2" charset="2"/>
              <a:buChar char="Ø"/>
            </a:pPr>
            <a:r>
              <a:rPr lang="en-US" sz="2800" dirty="0"/>
              <a:t>What evidence?</a:t>
            </a:r>
          </a:p>
          <a:p>
            <a:endParaRPr lang="en-US" sz="2800" dirty="0"/>
          </a:p>
          <a:p>
            <a:r>
              <a:rPr lang="en-US" sz="2800" dirty="0"/>
              <a:t>The library at the University of Technology </a:t>
            </a:r>
            <a:r>
              <a:rPr lang="en-US" sz="2800" dirty="0" err="1"/>
              <a:t>Sydbey</a:t>
            </a:r>
            <a:r>
              <a:rPr lang="en-US" sz="2800" dirty="0"/>
              <a:t> has great material on searching and helping you evaluate evidence</a:t>
            </a:r>
          </a:p>
          <a:p>
            <a:endParaRPr lang="en-US" sz="2800" dirty="0"/>
          </a:p>
          <a:p>
            <a:r>
              <a:rPr lang="en-US" sz="2800" dirty="0">
                <a:hlinkClick r:id="rId2"/>
              </a:rPr>
              <a:t>https://studyguides.lib.uts.edu.au/nursing/evaluatinginformation</a:t>
            </a:r>
            <a:endParaRPr lang="en-US" sz="2800" dirty="0"/>
          </a:p>
          <a:p>
            <a:r>
              <a:rPr lang="en-US" dirty="0"/>
              <a:t> </a:t>
            </a:r>
          </a:p>
        </p:txBody>
      </p:sp>
      <p:sp>
        <p:nvSpPr>
          <p:cNvPr id="4" name="Footer Placeholder 3">
            <a:extLst>
              <a:ext uri="{FF2B5EF4-FFF2-40B4-BE49-F238E27FC236}">
                <a16:creationId xmlns:a16="http://schemas.microsoft.com/office/drawing/2014/main" id="{81D729A4-C250-12EA-1B67-1D242386B7C2}"/>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2EF7004A-C2B4-9B91-AE0B-2D67823544AF}"/>
              </a:ext>
            </a:extLst>
          </p:cNvPr>
          <p:cNvSpPr>
            <a:spLocks noGrp="1"/>
          </p:cNvSpPr>
          <p:nvPr>
            <p:ph type="sldNum" sz="quarter" idx="4"/>
          </p:nvPr>
        </p:nvSpPr>
        <p:spPr/>
        <p:txBody>
          <a:bodyPr/>
          <a:lstStyle/>
          <a:p>
            <a:fld id="{E32CA18A-09E8-B346-9D1F-8EB2C340C7E4}" type="slidenum">
              <a:rPr lang="en-US" smtClean="0"/>
              <a:pPr/>
              <a:t>8</a:t>
            </a:fld>
            <a:endParaRPr lang="en-US" dirty="0"/>
          </a:p>
        </p:txBody>
      </p:sp>
    </p:spTree>
    <p:extLst>
      <p:ext uri="{BB962C8B-B14F-4D97-AF65-F5344CB8AC3E}">
        <p14:creationId xmlns:p14="http://schemas.microsoft.com/office/powerpoint/2010/main" val="169058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0D22-6C98-6044-A976-11832C138AE5}"/>
              </a:ext>
            </a:extLst>
          </p:cNvPr>
          <p:cNvSpPr>
            <a:spLocks noGrp="1"/>
          </p:cNvSpPr>
          <p:nvPr>
            <p:ph type="ctrTitle"/>
          </p:nvPr>
        </p:nvSpPr>
        <p:spPr>
          <a:xfrm>
            <a:off x="1074020" y="1697750"/>
            <a:ext cx="12122585" cy="857926"/>
          </a:xfrm>
        </p:spPr>
        <p:txBody>
          <a:bodyPr/>
          <a:lstStyle/>
          <a:p>
            <a:r>
              <a:rPr lang="en-US" sz="3200" dirty="0"/>
              <a:t>Reading for evidence for your your assessments </a:t>
            </a:r>
          </a:p>
        </p:txBody>
      </p:sp>
      <p:sp>
        <p:nvSpPr>
          <p:cNvPr id="3" name="Text Placeholder 2">
            <a:extLst>
              <a:ext uri="{FF2B5EF4-FFF2-40B4-BE49-F238E27FC236}">
                <a16:creationId xmlns:a16="http://schemas.microsoft.com/office/drawing/2014/main" id="{AACA350A-6AB9-3E42-A77E-4C9564A15E22}"/>
              </a:ext>
            </a:extLst>
          </p:cNvPr>
          <p:cNvSpPr>
            <a:spLocks noGrp="1"/>
          </p:cNvSpPr>
          <p:nvPr>
            <p:ph type="body" sz="quarter" idx="12"/>
          </p:nvPr>
        </p:nvSpPr>
        <p:spPr>
          <a:xfrm>
            <a:off x="215981" y="3446268"/>
            <a:ext cx="12485806" cy="4437456"/>
          </a:xfrm>
        </p:spPr>
        <p:txBody>
          <a:bodyPr/>
          <a:lstStyle/>
          <a:p>
            <a:pPr marL="961170" indent="-571500">
              <a:buFont typeface="Wingdings" pitchFamily="2" charset="2"/>
              <a:buChar char="Ø"/>
            </a:pPr>
            <a:r>
              <a:rPr lang="en-US" sz="4000" dirty="0"/>
              <a:t>Start with the readings provided to you in your subject</a:t>
            </a:r>
          </a:p>
          <a:p>
            <a:pPr marL="961170" indent="-571500">
              <a:buFont typeface="Wingdings" pitchFamily="2" charset="2"/>
              <a:buChar char="Ø"/>
            </a:pPr>
            <a:endParaRPr lang="en-US" sz="4000" dirty="0"/>
          </a:p>
        </p:txBody>
      </p:sp>
      <p:sp>
        <p:nvSpPr>
          <p:cNvPr id="4" name="Footer Placeholder 3">
            <a:extLst>
              <a:ext uri="{FF2B5EF4-FFF2-40B4-BE49-F238E27FC236}">
                <a16:creationId xmlns:a16="http://schemas.microsoft.com/office/drawing/2014/main" id="{695E286C-796D-A04C-81AF-2B3CE2BBB110}"/>
              </a:ext>
            </a:extLst>
          </p:cNvPr>
          <p:cNvSpPr>
            <a:spLocks noGrp="1"/>
          </p:cNvSpPr>
          <p:nvPr>
            <p:ph type="ftr" sz="quarter" idx="3"/>
          </p:nvPr>
        </p:nvSpPr>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1F046BFF-545F-1D42-BA3C-787D510D1A47}"/>
              </a:ext>
            </a:extLst>
          </p:cNvPr>
          <p:cNvSpPr>
            <a:spLocks noGrp="1"/>
          </p:cNvSpPr>
          <p:nvPr>
            <p:ph type="sldNum" sz="quarter" idx="4"/>
          </p:nvPr>
        </p:nvSpPr>
        <p:spPr/>
        <p:txBody>
          <a:bodyPr/>
          <a:lstStyle/>
          <a:p>
            <a:fld id="{E32CA18A-09E8-B346-9D1F-8EB2C340C7E4}" type="slidenum">
              <a:rPr lang="en-US" smtClean="0"/>
              <a:pPr/>
              <a:t>9</a:t>
            </a:fld>
            <a:endParaRPr lang="en-US" dirty="0"/>
          </a:p>
        </p:txBody>
      </p:sp>
    </p:spTree>
    <p:extLst>
      <p:ext uri="{BB962C8B-B14F-4D97-AF65-F5344CB8AC3E}">
        <p14:creationId xmlns:p14="http://schemas.microsoft.com/office/powerpoint/2010/main" val="2073629591"/>
      </p:ext>
    </p:extLst>
  </p:cSld>
  <p:clrMapOvr>
    <a:masterClrMapping/>
  </p:clrMapOvr>
</p:sld>
</file>

<file path=ppt/theme/theme1.xml><?xml version="1.0" encoding="utf-8"?>
<a:theme xmlns:a="http://schemas.openxmlformats.org/drawingml/2006/main" name="Office Theme">
  <a:themeElements>
    <a:clrScheme name="211">
      <a:dk1>
        <a:srgbClr val="000000"/>
      </a:dk1>
      <a:lt1>
        <a:srgbClr val="FFFFFF"/>
      </a:lt1>
      <a:dk2>
        <a:srgbClr val="323232"/>
      </a:dk2>
      <a:lt2>
        <a:srgbClr val="B2B2B2"/>
      </a:lt2>
      <a:accent1>
        <a:srgbClr val="0F4BEB"/>
      </a:accent1>
      <a:accent2>
        <a:srgbClr val="FF2305"/>
      </a:accent2>
      <a:accent3>
        <a:srgbClr val="000000"/>
      </a:accent3>
      <a:accent4>
        <a:srgbClr val="FAF528"/>
      </a:accent4>
      <a:accent5>
        <a:srgbClr val="09D369"/>
      </a:accent5>
      <a:accent6>
        <a:srgbClr val="FF9600"/>
      </a:accent6>
      <a:hlink>
        <a:srgbClr val="00B7E0"/>
      </a:hlink>
      <a:folHlink>
        <a:srgbClr val="00B7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DADBEFC9202642BD3FB36F46250A7F" ma:contentTypeVersion="2" ma:contentTypeDescription="Create a new document." ma:contentTypeScope="" ma:versionID="dcf5da4c85983cc8d5f52c244748ed06">
  <xsd:schema xmlns:xsd="http://www.w3.org/2001/XMLSchema" xmlns:xs="http://www.w3.org/2001/XMLSchema" xmlns:p="http://schemas.microsoft.com/office/2006/metadata/properties" xmlns:ns2="58f25f10-3267-492b-9cbd-c636f034eb44" targetNamespace="http://schemas.microsoft.com/office/2006/metadata/properties" ma:root="true" ma:fieldsID="9b6d16e2ba340c715083f2d12844134a" ns2:_="">
    <xsd:import namespace="58f25f10-3267-492b-9cbd-c636f034eb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25f10-3267-492b-9cbd-c636f034e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D99DFE-8EE7-4A96-8098-1B585BC36050}">
  <ds:schemaRefs>
    <ds:schemaRef ds:uri="http://schemas.microsoft.com/sharepoint/v3/contenttype/forms"/>
  </ds:schemaRefs>
</ds:datastoreItem>
</file>

<file path=customXml/itemProps2.xml><?xml version="1.0" encoding="utf-8"?>
<ds:datastoreItem xmlns:ds="http://schemas.openxmlformats.org/officeDocument/2006/customXml" ds:itemID="{AFC34E2F-78E9-454C-B19D-B9DEDF7E7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f25f10-3267-492b-9cbd-c636f034e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9F3AA-710C-4EDF-BB2A-E9FB03CAD0DD}">
  <ds:schemaRefs>
    <ds:schemaRef ds:uri="http://schemas.openxmlformats.org/package/2006/metadata/core-properties"/>
    <ds:schemaRef ds:uri="http://schemas.microsoft.com/office/2006/documentManagement/types"/>
    <ds:schemaRef ds:uri="58f25f10-3267-492b-9cbd-c636f034eb44"/>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4615</TotalTime>
  <Words>1573</Words>
  <Application>Microsoft Macintosh PowerPoint</Application>
  <PresentationFormat>Custom</PresentationFormat>
  <Paragraphs>253</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.AppleSystemUIFont</vt:lpstr>
      <vt:lpstr>Arial</vt:lpstr>
      <vt:lpstr>Calibri</vt:lpstr>
      <vt:lpstr>Helvetica</vt:lpstr>
      <vt:lpstr>Wingdings</vt:lpstr>
      <vt:lpstr>Office Theme</vt:lpstr>
      <vt:lpstr>Reading effectively </vt:lpstr>
      <vt:lpstr>Today</vt:lpstr>
      <vt:lpstr>Apart from your nursing study, what do you usually read and how often do you read?</vt:lpstr>
      <vt:lpstr>What’s different about reading at university?</vt:lpstr>
      <vt:lpstr>Different types of reading for different purposes</vt:lpstr>
      <vt:lpstr>What about …?</vt:lpstr>
      <vt:lpstr>Reading for evidence: being a critical reader</vt:lpstr>
      <vt:lpstr>It was published on the internet!</vt:lpstr>
      <vt:lpstr>Reading for evidence for your your assessments </vt:lpstr>
      <vt:lpstr>How are you going to read?</vt:lpstr>
      <vt:lpstr>How to read journal articles</vt:lpstr>
      <vt:lpstr>Some types of journal articles</vt:lpstr>
      <vt:lpstr>What is your purpose for reading?</vt:lpstr>
      <vt:lpstr>Use the structure of a journal article to help you read</vt:lpstr>
      <vt:lpstr>Today, we are reading the following article</vt:lpstr>
      <vt:lpstr>PowerPoint Presentation</vt:lpstr>
      <vt:lpstr>PowerPoint Presentation</vt:lpstr>
      <vt:lpstr>PowerPoint Presentation</vt:lpstr>
      <vt:lpstr>Read the abstract for the article by Kerr et al. (2020) </vt:lpstr>
      <vt:lpstr>PowerPoint Presentation</vt:lpstr>
      <vt:lpstr>Using the structure of the text to help you read</vt:lpstr>
      <vt:lpstr>PowerPoint Presentation</vt:lpstr>
      <vt:lpstr>Reading topic sentences can help you get a good overview of a section of the article (here the introduction)</vt:lpstr>
      <vt:lpstr>PowerPoint Presentation</vt:lpstr>
      <vt:lpstr>Why read like this?</vt:lpstr>
      <vt:lpstr>Stop and think </vt:lpstr>
      <vt:lpstr> </vt:lpstr>
      <vt:lpstr>PowerPoint Presentation</vt:lpstr>
      <vt:lpstr>Finding another reading for assessment 2 in HCC</vt:lpstr>
      <vt:lpstr>PowerPoint Presentation</vt:lpstr>
      <vt:lpstr>PowerPoint Presentation</vt:lpstr>
      <vt:lpstr>What did I do?</vt:lpstr>
      <vt:lpstr>Making notes</vt:lpstr>
      <vt:lpstr>Making notes using a table</vt:lpstr>
      <vt:lpstr>How can I read more and more effectively </vt:lpstr>
      <vt:lpstr>Stop and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Russell</dc:creator>
  <cp:lastModifiedBy>Anonymous</cp:lastModifiedBy>
  <cp:revision>303</cp:revision>
  <cp:lastPrinted>2019-03-21T22:44:17Z</cp:lastPrinted>
  <dcterms:created xsi:type="dcterms:W3CDTF">2017-04-11T01:31:42Z</dcterms:created>
  <dcterms:modified xsi:type="dcterms:W3CDTF">2023-08-07T06:43:17Z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0x0101006CDADBEFC9202642BD3FB36F46250A7F</vt:lpwstr>
  </property>
  <property fmtid="{D5CDD505-2E9C-101B-9397-08002B2CF9AE}" pid="3" name="MSIP_Label_51a6c3db-1667-4f49-995a-8b9973972958_Enabled">
    <vt:lpwstr>true</vt:lpwstr>
  </property>
  <property fmtid="{D5CDD505-2E9C-101B-9397-08002B2CF9AE}" pid="4" name="MSIP_Label_51a6c3db-1667-4f49-995a-8b9973972958_SetDate">
    <vt:lpwstr>2021-03-18T23:50:05Z</vt:lpwstr>
  </property>
  <property fmtid="{D5CDD505-2E9C-101B-9397-08002B2CF9AE}" pid="5" name="MSIP_Label_51a6c3db-1667-4f49-995a-8b9973972958_Method">
    <vt:lpwstr>Privileged</vt:lpwstr>
  </property>
  <property fmtid="{D5CDD505-2E9C-101B-9397-08002B2CF9AE}" pid="6" name="MSIP_Label_51a6c3db-1667-4f49-995a-8b9973972958_Name">
    <vt:lpwstr>UTS-Internal</vt:lpwstr>
  </property>
  <property fmtid="{D5CDD505-2E9C-101B-9397-08002B2CF9AE}" pid="7" name="MSIP_Label_51a6c3db-1667-4f49-995a-8b9973972958_SiteId">
    <vt:lpwstr>e8911c26-cf9f-4a9c-878e-527807be8791</vt:lpwstr>
  </property>
  <property fmtid="{D5CDD505-2E9C-101B-9397-08002B2CF9AE}" pid="8" name="MSIP_Label_51a6c3db-1667-4f49-995a-8b9973972958_ActionId">
    <vt:lpwstr>b07d878e-5d40-4be8-ae22-a0f849b4c52e</vt:lpwstr>
  </property>
  <property fmtid="{D5CDD505-2E9C-101B-9397-08002B2CF9AE}" pid="9" name="MSIP_Label_51a6c3db-1667-4f49-995a-8b9973972958_ContentBits">
    <vt:lpwstr>0</vt:lpwstr>
  </property>
</Properties>
</file>