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3"/>
  </p:notesMasterIdLst>
  <p:sldIdLst>
    <p:sldId id="286" r:id="rId5"/>
    <p:sldId id="257" r:id="rId6"/>
    <p:sldId id="341" r:id="rId7"/>
    <p:sldId id="377" r:id="rId8"/>
    <p:sldId id="342" r:id="rId9"/>
    <p:sldId id="343" r:id="rId10"/>
    <p:sldId id="357" r:id="rId11"/>
    <p:sldId id="378" r:id="rId12"/>
    <p:sldId id="379" r:id="rId13"/>
    <p:sldId id="381" r:id="rId14"/>
    <p:sldId id="380" r:id="rId15"/>
    <p:sldId id="275" r:id="rId16"/>
    <p:sldId id="383" r:id="rId17"/>
    <p:sldId id="382" r:id="rId18"/>
    <p:sldId id="384" r:id="rId19"/>
    <p:sldId id="385" r:id="rId20"/>
    <p:sldId id="332" r:id="rId21"/>
    <p:sldId id="387" r:id="rId22"/>
    <p:sldId id="336" r:id="rId23"/>
    <p:sldId id="292" r:id="rId24"/>
    <p:sldId id="291" r:id="rId25"/>
    <p:sldId id="388" r:id="rId26"/>
    <p:sldId id="389" r:id="rId27"/>
    <p:sldId id="390" r:id="rId28"/>
    <p:sldId id="391" r:id="rId29"/>
    <p:sldId id="321" r:id="rId30"/>
    <p:sldId id="392" r:id="rId31"/>
    <p:sldId id="393" r:id="rId32"/>
    <p:sldId id="394" r:id="rId33"/>
    <p:sldId id="395" r:id="rId34"/>
    <p:sldId id="396" r:id="rId35"/>
    <p:sldId id="397" r:id="rId36"/>
    <p:sldId id="398" r:id="rId37"/>
    <p:sldId id="399" r:id="rId38"/>
    <p:sldId id="400" r:id="rId39"/>
    <p:sldId id="401" r:id="rId40"/>
    <p:sldId id="276" r:id="rId41"/>
    <p:sldId id="283"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259BEB0A-9B18-694B-99AB-94F69A9B54AD}">
          <p14:sldIdLst/>
        </p14:section>
        <p14:section name="Layouts" id="{14B08E05-62FE-2547-A4CE-EF3F3E32D614}">
          <p14:sldIdLst>
            <p14:sldId id="286"/>
            <p14:sldId id="257"/>
            <p14:sldId id="341"/>
            <p14:sldId id="377"/>
            <p14:sldId id="342"/>
            <p14:sldId id="343"/>
            <p14:sldId id="357"/>
            <p14:sldId id="378"/>
            <p14:sldId id="379"/>
            <p14:sldId id="381"/>
            <p14:sldId id="380"/>
            <p14:sldId id="275"/>
            <p14:sldId id="383"/>
            <p14:sldId id="382"/>
            <p14:sldId id="384"/>
            <p14:sldId id="385"/>
            <p14:sldId id="332"/>
            <p14:sldId id="387"/>
            <p14:sldId id="336"/>
            <p14:sldId id="292"/>
            <p14:sldId id="291"/>
            <p14:sldId id="388"/>
            <p14:sldId id="389"/>
            <p14:sldId id="390"/>
            <p14:sldId id="391"/>
            <p14:sldId id="321"/>
            <p14:sldId id="392"/>
            <p14:sldId id="393"/>
            <p14:sldId id="394"/>
            <p14:sldId id="395"/>
            <p14:sldId id="396"/>
            <p14:sldId id="397"/>
            <p14:sldId id="398"/>
            <p14:sldId id="399"/>
            <p14:sldId id="400"/>
            <p14:sldId id="401"/>
            <p14:sldId id="276"/>
            <p14:sldId id="283"/>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C5DE"/>
    <a:srgbClr val="0DA3B7"/>
    <a:srgbClr val="1DD6EF"/>
    <a:srgbClr val="48DEF2"/>
    <a:srgbClr val="48C1F2"/>
    <a:srgbClr val="9ADDF8"/>
    <a:srgbClr val="D0EFFC"/>
    <a:srgbClr val="E6E6E6"/>
    <a:srgbClr val="4BD0FF"/>
    <a:srgbClr val="33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CCBB5B4-2655-4DA4-B499-F9A4F60B3EBB}" v="1736" dt="2024-08-13T05:42:20.577"/>
    <p1510:client id="{BC475F41-A165-4552-A60A-0746E4432764}" v="1729" dt="2024-08-13T16:32:42.68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5118" autoAdjust="0"/>
  </p:normalViewPr>
  <p:slideViewPr>
    <p:cSldViewPr snapToGrid="0" snapToObjects="1">
      <p:cViewPr varScale="1">
        <p:scale>
          <a:sx n="103" d="100"/>
          <a:sy n="103" d="100"/>
        </p:scale>
        <p:origin x="240" y="108"/>
      </p:cViewPr>
      <p:guideLst/>
    </p:cSldViewPr>
  </p:slideViewPr>
  <p:outlineViewPr>
    <p:cViewPr>
      <p:scale>
        <a:sx n="33" d="100"/>
        <a:sy n="33" d="100"/>
      </p:scale>
      <p:origin x="0" y="0"/>
    </p:cViewPr>
  </p:outlin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on Au" userId="bd834a62-bcf6-4f47-838d-84af1dfdd484" providerId="ADAL" clId="{6CCBB5B4-2655-4DA4-B499-F9A4F60B3EBB}"/>
    <pc:docChg chg="undo custSel addSld delSld modSld modSection">
      <pc:chgData name="Simon Au" userId="bd834a62-bcf6-4f47-838d-84af1dfdd484" providerId="ADAL" clId="{6CCBB5B4-2655-4DA4-B499-F9A4F60B3EBB}" dt="2024-08-13T05:42:20.577" v="3174" actId="1076"/>
      <pc:docMkLst>
        <pc:docMk/>
      </pc:docMkLst>
      <pc:sldChg chg="add del">
        <pc:chgData name="Simon Au" userId="bd834a62-bcf6-4f47-838d-84af1dfdd484" providerId="ADAL" clId="{6CCBB5B4-2655-4DA4-B499-F9A4F60B3EBB}" dt="2024-08-13T04:33:09.020" v="1692" actId="47"/>
        <pc:sldMkLst>
          <pc:docMk/>
          <pc:sldMk cId="2042637798" sldId="277"/>
        </pc:sldMkLst>
      </pc:sldChg>
      <pc:sldChg chg="delSp modSp mod modAnim modNotesTx">
        <pc:chgData name="Simon Au" userId="bd834a62-bcf6-4f47-838d-84af1dfdd484" providerId="ADAL" clId="{6CCBB5B4-2655-4DA4-B499-F9A4F60B3EBB}" dt="2024-08-13T05:41:07.394" v="3165" actId="403"/>
        <pc:sldMkLst>
          <pc:docMk/>
          <pc:sldMk cId="1187857014" sldId="291"/>
        </pc:sldMkLst>
        <pc:spChg chg="mod">
          <ac:chgData name="Simon Au" userId="bd834a62-bcf6-4f47-838d-84af1dfdd484" providerId="ADAL" clId="{6CCBB5B4-2655-4DA4-B499-F9A4F60B3EBB}" dt="2024-08-13T04:35:04.760" v="1871" actId="20577"/>
          <ac:spMkLst>
            <pc:docMk/>
            <pc:sldMk cId="1187857014" sldId="291"/>
            <ac:spMk id="2" creationId="{0A55C11A-C80E-3E4B-B07F-C2A11A5D935B}"/>
          </ac:spMkLst>
        </pc:spChg>
        <pc:spChg chg="mod">
          <ac:chgData name="Simon Au" userId="bd834a62-bcf6-4f47-838d-84af1dfdd484" providerId="ADAL" clId="{6CCBB5B4-2655-4DA4-B499-F9A4F60B3EBB}" dt="2024-08-13T05:41:07.394" v="3165" actId="403"/>
          <ac:spMkLst>
            <pc:docMk/>
            <pc:sldMk cId="1187857014" sldId="291"/>
            <ac:spMk id="5" creationId="{00000000-0000-0000-0000-000000000000}"/>
          </ac:spMkLst>
        </pc:spChg>
        <pc:spChg chg="del">
          <ac:chgData name="Simon Au" userId="bd834a62-bcf6-4f47-838d-84af1dfdd484" providerId="ADAL" clId="{6CCBB5B4-2655-4DA4-B499-F9A4F60B3EBB}" dt="2024-08-13T04:36:04.219" v="1978" actId="478"/>
          <ac:spMkLst>
            <pc:docMk/>
            <pc:sldMk cId="1187857014" sldId="291"/>
            <ac:spMk id="8" creationId="{00000000-0000-0000-0000-000000000000}"/>
          </ac:spMkLst>
        </pc:spChg>
        <pc:picChg chg="del">
          <ac:chgData name="Simon Au" userId="bd834a62-bcf6-4f47-838d-84af1dfdd484" providerId="ADAL" clId="{6CCBB5B4-2655-4DA4-B499-F9A4F60B3EBB}" dt="2024-08-13T04:36:01.479" v="1977" actId="478"/>
          <ac:picMkLst>
            <pc:docMk/>
            <pc:sldMk cId="1187857014" sldId="291"/>
            <ac:picMk id="2050" creationId="{00000000-0000-0000-0000-000000000000}"/>
          </ac:picMkLst>
        </pc:picChg>
      </pc:sldChg>
      <pc:sldChg chg="delSp modSp mod modAnim">
        <pc:chgData name="Simon Au" userId="bd834a62-bcf6-4f47-838d-84af1dfdd484" providerId="ADAL" clId="{6CCBB5B4-2655-4DA4-B499-F9A4F60B3EBB}" dt="2024-08-13T04:34:50.793" v="1847" actId="478"/>
        <pc:sldMkLst>
          <pc:docMk/>
          <pc:sldMk cId="1895652941" sldId="292"/>
        </pc:sldMkLst>
        <pc:spChg chg="mod">
          <ac:chgData name="Simon Au" userId="bd834a62-bcf6-4f47-838d-84af1dfdd484" providerId="ADAL" clId="{6CCBB5B4-2655-4DA4-B499-F9A4F60B3EBB}" dt="2024-08-13T04:34:31.489" v="1845" actId="1076"/>
          <ac:spMkLst>
            <pc:docMk/>
            <pc:sldMk cId="1895652941" sldId="292"/>
            <ac:spMk id="2" creationId="{0A55C11A-C80E-3E4B-B07F-C2A11A5D935B}"/>
          </ac:spMkLst>
        </pc:spChg>
        <pc:spChg chg="mod">
          <ac:chgData name="Simon Au" userId="bd834a62-bcf6-4f47-838d-84af1dfdd484" providerId="ADAL" clId="{6CCBB5B4-2655-4DA4-B499-F9A4F60B3EBB}" dt="2024-08-13T04:34:18.932" v="1844" actId="1076"/>
          <ac:spMkLst>
            <pc:docMk/>
            <pc:sldMk cId="1895652941" sldId="292"/>
            <ac:spMk id="5" creationId="{00000000-0000-0000-0000-000000000000}"/>
          </ac:spMkLst>
        </pc:spChg>
        <pc:spChg chg="del">
          <ac:chgData name="Simon Au" userId="bd834a62-bcf6-4f47-838d-84af1dfdd484" providerId="ADAL" clId="{6CCBB5B4-2655-4DA4-B499-F9A4F60B3EBB}" dt="2024-08-13T04:34:50.793" v="1847" actId="478"/>
          <ac:spMkLst>
            <pc:docMk/>
            <pc:sldMk cId="1895652941" sldId="292"/>
            <ac:spMk id="7" creationId="{00000000-0000-0000-0000-000000000000}"/>
          </ac:spMkLst>
        </pc:spChg>
      </pc:sldChg>
      <pc:sldChg chg="del">
        <pc:chgData name="Simon Au" userId="bd834a62-bcf6-4f47-838d-84af1dfdd484" providerId="ADAL" clId="{6CCBB5B4-2655-4DA4-B499-F9A4F60B3EBB}" dt="2024-08-13T04:26:44.680" v="1688" actId="47"/>
        <pc:sldMkLst>
          <pc:docMk/>
          <pc:sldMk cId="4194716892" sldId="293"/>
        </pc:sldMkLst>
      </pc:sldChg>
      <pc:sldChg chg="del">
        <pc:chgData name="Simon Au" userId="bd834a62-bcf6-4f47-838d-84af1dfdd484" providerId="ADAL" clId="{6CCBB5B4-2655-4DA4-B499-F9A4F60B3EBB}" dt="2024-08-13T04:26:41.318" v="1687" actId="47"/>
        <pc:sldMkLst>
          <pc:docMk/>
          <pc:sldMk cId="1439751603" sldId="294"/>
        </pc:sldMkLst>
      </pc:sldChg>
      <pc:sldChg chg="modSp del mod modNotesTx">
        <pc:chgData name="Simon Au" userId="bd834a62-bcf6-4f47-838d-84af1dfdd484" providerId="ADAL" clId="{6CCBB5B4-2655-4DA4-B499-F9A4F60B3EBB}" dt="2024-08-13T04:20:38.394" v="1684" actId="47"/>
        <pc:sldMkLst>
          <pc:docMk/>
          <pc:sldMk cId="4274153942" sldId="302"/>
        </pc:sldMkLst>
        <pc:spChg chg="mod">
          <ac:chgData name="Simon Au" userId="bd834a62-bcf6-4f47-838d-84af1dfdd484" providerId="ADAL" clId="{6CCBB5B4-2655-4DA4-B499-F9A4F60B3EBB}" dt="2024-08-13T03:47:47.151" v="147" actId="20577"/>
          <ac:spMkLst>
            <pc:docMk/>
            <pc:sldMk cId="4274153942" sldId="302"/>
            <ac:spMk id="2" creationId="{00000000-0000-0000-0000-000000000000}"/>
          </ac:spMkLst>
        </pc:spChg>
      </pc:sldChg>
      <pc:sldChg chg="del">
        <pc:chgData name="Simon Au" userId="bd834a62-bcf6-4f47-838d-84af1dfdd484" providerId="ADAL" clId="{6CCBB5B4-2655-4DA4-B499-F9A4F60B3EBB}" dt="2024-08-13T04:26:52.277" v="1689" actId="47"/>
        <pc:sldMkLst>
          <pc:docMk/>
          <pc:sldMk cId="2306582100" sldId="330"/>
        </pc:sldMkLst>
      </pc:sldChg>
      <pc:sldChg chg="del">
        <pc:chgData name="Simon Au" userId="bd834a62-bcf6-4f47-838d-84af1dfdd484" providerId="ADAL" clId="{6CCBB5B4-2655-4DA4-B499-F9A4F60B3EBB}" dt="2024-08-13T04:26:38.097" v="1686" actId="47"/>
        <pc:sldMkLst>
          <pc:docMk/>
          <pc:sldMk cId="4116874759" sldId="334"/>
        </pc:sldMkLst>
      </pc:sldChg>
      <pc:sldChg chg="del">
        <pc:chgData name="Simon Au" userId="bd834a62-bcf6-4f47-838d-84af1dfdd484" providerId="ADAL" clId="{6CCBB5B4-2655-4DA4-B499-F9A4F60B3EBB}" dt="2024-08-13T05:41:25.940" v="3169" actId="47"/>
        <pc:sldMkLst>
          <pc:docMk/>
          <pc:sldMk cId="3866622485" sldId="337"/>
        </pc:sldMkLst>
      </pc:sldChg>
      <pc:sldChg chg="mod modShow">
        <pc:chgData name="Simon Au" userId="bd834a62-bcf6-4f47-838d-84af1dfdd484" providerId="ADAL" clId="{6CCBB5B4-2655-4DA4-B499-F9A4F60B3EBB}" dt="2024-08-13T04:57:31.346" v="2155" actId="729"/>
        <pc:sldMkLst>
          <pc:docMk/>
          <pc:sldMk cId="1906634604" sldId="342"/>
        </pc:sldMkLst>
      </pc:sldChg>
      <pc:sldChg chg="mod modShow">
        <pc:chgData name="Simon Au" userId="bd834a62-bcf6-4f47-838d-84af1dfdd484" providerId="ADAL" clId="{6CCBB5B4-2655-4DA4-B499-F9A4F60B3EBB}" dt="2024-08-13T04:57:31.346" v="2155" actId="729"/>
        <pc:sldMkLst>
          <pc:docMk/>
          <pc:sldMk cId="509909715" sldId="343"/>
        </pc:sldMkLst>
      </pc:sldChg>
      <pc:sldChg chg="mod modShow">
        <pc:chgData name="Simon Au" userId="bd834a62-bcf6-4f47-838d-84af1dfdd484" providerId="ADAL" clId="{6CCBB5B4-2655-4DA4-B499-F9A4F60B3EBB}" dt="2024-08-13T04:57:31.346" v="2155" actId="729"/>
        <pc:sldMkLst>
          <pc:docMk/>
          <pc:sldMk cId="3022540590" sldId="357"/>
        </pc:sldMkLst>
      </pc:sldChg>
      <pc:sldChg chg="modSp mod modAnim">
        <pc:chgData name="Simon Au" userId="bd834a62-bcf6-4f47-838d-84af1dfdd484" providerId="ADAL" clId="{6CCBB5B4-2655-4DA4-B499-F9A4F60B3EBB}" dt="2024-08-13T04:57:10.667" v="2154"/>
        <pc:sldMkLst>
          <pc:docMk/>
          <pc:sldMk cId="4142482659" sldId="377"/>
        </pc:sldMkLst>
        <pc:spChg chg="mod">
          <ac:chgData name="Simon Au" userId="bd834a62-bcf6-4f47-838d-84af1dfdd484" providerId="ADAL" clId="{6CCBB5B4-2655-4DA4-B499-F9A4F60B3EBB}" dt="2024-08-13T04:56:50.417" v="2152" actId="1076"/>
          <ac:spMkLst>
            <pc:docMk/>
            <pc:sldMk cId="4142482659" sldId="377"/>
            <ac:spMk id="7" creationId="{86734796-CB54-F0D2-65A3-656F1946BB48}"/>
          </ac:spMkLst>
        </pc:spChg>
        <pc:graphicFrameChg chg="mod modGraphic">
          <ac:chgData name="Simon Au" userId="bd834a62-bcf6-4f47-838d-84af1dfdd484" providerId="ADAL" clId="{6CCBB5B4-2655-4DA4-B499-F9A4F60B3EBB}" dt="2024-08-13T04:56:23.193" v="2114" actId="14100"/>
          <ac:graphicFrameMkLst>
            <pc:docMk/>
            <pc:sldMk cId="4142482659" sldId="377"/>
            <ac:graphicFrameMk id="4" creationId="{7FBF684D-ED7D-29F9-2DFA-BC9D897D8E53}"/>
          </ac:graphicFrameMkLst>
        </pc:graphicFrameChg>
      </pc:sldChg>
      <pc:sldChg chg="modSp new del mod">
        <pc:chgData name="Simon Au" userId="bd834a62-bcf6-4f47-838d-84af1dfdd484" providerId="ADAL" clId="{6CCBB5B4-2655-4DA4-B499-F9A4F60B3EBB}" dt="2024-08-13T04:20:42.897" v="1685" actId="47"/>
        <pc:sldMkLst>
          <pc:docMk/>
          <pc:sldMk cId="752016735" sldId="386"/>
        </pc:sldMkLst>
        <pc:spChg chg="mod">
          <ac:chgData name="Simon Au" userId="bd834a62-bcf6-4f47-838d-84af1dfdd484" providerId="ADAL" clId="{6CCBB5B4-2655-4DA4-B499-F9A4F60B3EBB}" dt="2024-08-13T03:46:58.570" v="42" actId="20577"/>
          <ac:spMkLst>
            <pc:docMk/>
            <pc:sldMk cId="752016735" sldId="386"/>
            <ac:spMk id="2" creationId="{EC6A30D2-01FE-5DCE-F461-04080F8F3FD6}"/>
          </ac:spMkLst>
        </pc:spChg>
      </pc:sldChg>
      <pc:sldChg chg="addSp delSp modSp add mod delAnim modAnim modNotesTx">
        <pc:chgData name="Simon Au" userId="bd834a62-bcf6-4f47-838d-84af1dfdd484" providerId="ADAL" clId="{6CCBB5B4-2655-4DA4-B499-F9A4F60B3EBB}" dt="2024-08-13T04:17:18.838" v="1683" actId="20577"/>
        <pc:sldMkLst>
          <pc:docMk/>
          <pc:sldMk cId="3676480689" sldId="387"/>
        </pc:sldMkLst>
        <pc:spChg chg="mod">
          <ac:chgData name="Simon Au" userId="bd834a62-bcf6-4f47-838d-84af1dfdd484" providerId="ADAL" clId="{6CCBB5B4-2655-4DA4-B499-F9A4F60B3EBB}" dt="2024-08-13T04:14:58.681" v="1206" actId="20577"/>
          <ac:spMkLst>
            <pc:docMk/>
            <pc:sldMk cId="3676480689" sldId="387"/>
            <ac:spMk id="2" creationId="{00000000-0000-0000-0000-000000000000}"/>
          </ac:spMkLst>
        </pc:spChg>
        <pc:spChg chg="del mod">
          <ac:chgData name="Simon Au" userId="bd834a62-bcf6-4f47-838d-84af1dfdd484" providerId="ADAL" clId="{6CCBB5B4-2655-4DA4-B499-F9A4F60B3EBB}" dt="2024-08-13T04:00:02.129" v="960" actId="478"/>
          <ac:spMkLst>
            <pc:docMk/>
            <pc:sldMk cId="3676480689" sldId="387"/>
            <ac:spMk id="3" creationId="{00000000-0000-0000-0000-000000000000}"/>
          </ac:spMkLst>
        </pc:spChg>
        <pc:spChg chg="mod">
          <ac:chgData name="Simon Au" userId="bd834a62-bcf6-4f47-838d-84af1dfdd484" providerId="ADAL" clId="{6CCBB5B4-2655-4DA4-B499-F9A4F60B3EBB}" dt="2024-08-13T04:11:35.112" v="1153" actId="207"/>
          <ac:spMkLst>
            <pc:docMk/>
            <pc:sldMk cId="3676480689" sldId="387"/>
            <ac:spMk id="4" creationId="{00000000-0000-0000-0000-000000000000}"/>
          </ac:spMkLst>
        </pc:spChg>
        <pc:spChg chg="add del">
          <ac:chgData name="Simon Au" userId="bd834a62-bcf6-4f47-838d-84af1dfdd484" providerId="ADAL" clId="{6CCBB5B4-2655-4DA4-B499-F9A4F60B3EBB}" dt="2024-08-13T03:55:57.874" v="876" actId="22"/>
          <ac:spMkLst>
            <pc:docMk/>
            <pc:sldMk cId="3676480689" sldId="387"/>
            <ac:spMk id="6" creationId="{E5B3DE72-EF5C-8C4A-62D1-3553E572C715}"/>
          </ac:spMkLst>
        </pc:spChg>
        <pc:spChg chg="add mod">
          <ac:chgData name="Simon Au" userId="bd834a62-bcf6-4f47-838d-84af1dfdd484" providerId="ADAL" clId="{6CCBB5B4-2655-4DA4-B499-F9A4F60B3EBB}" dt="2024-08-13T04:08:26.255" v="1131" actId="1076"/>
          <ac:spMkLst>
            <pc:docMk/>
            <pc:sldMk cId="3676480689" sldId="387"/>
            <ac:spMk id="8" creationId="{9E4E5C56-802A-4EFA-33E3-803DC388335B}"/>
          </ac:spMkLst>
        </pc:spChg>
        <pc:spChg chg="add mod">
          <ac:chgData name="Simon Au" userId="bd834a62-bcf6-4f47-838d-84af1dfdd484" providerId="ADAL" clId="{6CCBB5B4-2655-4DA4-B499-F9A4F60B3EBB}" dt="2024-08-13T04:05:56.503" v="1022" actId="1076"/>
          <ac:spMkLst>
            <pc:docMk/>
            <pc:sldMk cId="3676480689" sldId="387"/>
            <ac:spMk id="10" creationId="{DB87B4A5-D470-E73B-7AE5-A989CF6274AC}"/>
          </ac:spMkLst>
        </pc:spChg>
        <pc:spChg chg="add mod">
          <ac:chgData name="Simon Au" userId="bd834a62-bcf6-4f47-838d-84af1dfdd484" providerId="ADAL" clId="{6CCBB5B4-2655-4DA4-B499-F9A4F60B3EBB}" dt="2024-08-13T04:05:56.503" v="1022" actId="1076"/>
          <ac:spMkLst>
            <pc:docMk/>
            <pc:sldMk cId="3676480689" sldId="387"/>
            <ac:spMk id="12" creationId="{92149B66-93A2-97A2-1170-38641A6534FB}"/>
          </ac:spMkLst>
        </pc:spChg>
        <pc:spChg chg="add mod">
          <ac:chgData name="Simon Au" userId="bd834a62-bcf6-4f47-838d-84af1dfdd484" providerId="ADAL" clId="{6CCBB5B4-2655-4DA4-B499-F9A4F60B3EBB}" dt="2024-08-13T04:05:56.503" v="1022" actId="1076"/>
          <ac:spMkLst>
            <pc:docMk/>
            <pc:sldMk cId="3676480689" sldId="387"/>
            <ac:spMk id="14" creationId="{BF0E821A-7CE0-6153-82DD-2FDB5710C0DC}"/>
          </ac:spMkLst>
        </pc:spChg>
        <pc:spChg chg="add mod">
          <ac:chgData name="Simon Au" userId="bd834a62-bcf6-4f47-838d-84af1dfdd484" providerId="ADAL" clId="{6CCBB5B4-2655-4DA4-B499-F9A4F60B3EBB}" dt="2024-08-13T04:05:56.503" v="1022" actId="1076"/>
          <ac:spMkLst>
            <pc:docMk/>
            <pc:sldMk cId="3676480689" sldId="387"/>
            <ac:spMk id="16" creationId="{F43C6EDD-31D2-6024-8C72-B17A779FE3B9}"/>
          </ac:spMkLst>
        </pc:spChg>
        <pc:spChg chg="add del mod">
          <ac:chgData name="Simon Au" userId="bd834a62-bcf6-4f47-838d-84af1dfdd484" providerId="ADAL" clId="{6CCBB5B4-2655-4DA4-B499-F9A4F60B3EBB}" dt="2024-08-13T04:00:11.105" v="961" actId="478"/>
          <ac:spMkLst>
            <pc:docMk/>
            <pc:sldMk cId="3676480689" sldId="387"/>
            <ac:spMk id="18" creationId="{32143282-3091-1A71-BE36-103FDB6484F3}"/>
          </ac:spMkLst>
        </pc:spChg>
        <pc:spChg chg="add mod">
          <ac:chgData name="Simon Au" userId="bd834a62-bcf6-4f47-838d-84af1dfdd484" providerId="ADAL" clId="{6CCBB5B4-2655-4DA4-B499-F9A4F60B3EBB}" dt="2024-08-13T04:07:45.369" v="1130" actId="1076"/>
          <ac:spMkLst>
            <pc:docMk/>
            <pc:sldMk cId="3676480689" sldId="387"/>
            <ac:spMk id="19" creationId="{BB01072F-F5E4-3166-A844-9FD0C5D2E9D0}"/>
          </ac:spMkLst>
        </pc:spChg>
      </pc:sldChg>
      <pc:sldChg chg="new del">
        <pc:chgData name="Simon Au" userId="bd834a62-bcf6-4f47-838d-84af1dfdd484" providerId="ADAL" clId="{6CCBB5B4-2655-4DA4-B499-F9A4F60B3EBB}" dt="2024-08-13T04:33:09.603" v="1693" actId="680"/>
        <pc:sldMkLst>
          <pc:docMk/>
          <pc:sldMk cId="2234746048" sldId="388"/>
        </pc:sldMkLst>
      </pc:sldChg>
      <pc:sldChg chg="addSp modSp add mod modNotesTx">
        <pc:chgData name="Simon Au" userId="bd834a62-bcf6-4f47-838d-84af1dfdd484" providerId="ADAL" clId="{6CCBB5B4-2655-4DA4-B499-F9A4F60B3EBB}" dt="2024-08-13T05:42:20.577" v="3174" actId="1076"/>
        <pc:sldMkLst>
          <pc:docMk/>
          <pc:sldMk cId="2893711377" sldId="388"/>
        </pc:sldMkLst>
        <pc:spChg chg="mod">
          <ac:chgData name="Simon Au" userId="bd834a62-bcf6-4f47-838d-84af1dfdd484" providerId="ADAL" clId="{6CCBB5B4-2655-4DA4-B499-F9A4F60B3EBB}" dt="2024-08-13T05:41:20.317" v="3168" actId="403"/>
          <ac:spMkLst>
            <pc:docMk/>
            <pc:sldMk cId="2893711377" sldId="388"/>
            <ac:spMk id="5" creationId="{00000000-0000-0000-0000-000000000000}"/>
          </ac:spMkLst>
        </pc:spChg>
        <pc:picChg chg="add mod">
          <ac:chgData name="Simon Au" userId="bd834a62-bcf6-4f47-838d-84af1dfdd484" providerId="ADAL" clId="{6CCBB5B4-2655-4DA4-B499-F9A4F60B3EBB}" dt="2024-08-13T05:42:20.577" v="3174" actId="1076"/>
          <ac:picMkLst>
            <pc:docMk/>
            <pc:sldMk cId="2893711377" sldId="388"/>
            <ac:picMk id="1026" creationId="{B9497278-4004-5BA3-0BCF-A04A40AB52AE}"/>
          </ac:picMkLst>
        </pc:picChg>
      </pc:sldChg>
    </pc:docChg>
  </pc:docChgLst>
  <pc:docChgLst>
    <pc:chgData name="Simon Au" userId="bd834a62-bcf6-4f47-838d-84af1dfdd484" providerId="ADAL" clId="{BC475F41-A165-4552-A60A-0746E4432764}"/>
    <pc:docChg chg="undo custSel addSld delSld modSld sldOrd modSection">
      <pc:chgData name="Simon Au" userId="bd834a62-bcf6-4f47-838d-84af1dfdd484" providerId="ADAL" clId="{BC475F41-A165-4552-A60A-0746E4432764}" dt="2024-08-13T16:32:42.688" v="7583"/>
      <pc:docMkLst>
        <pc:docMk/>
      </pc:docMkLst>
      <pc:sldChg chg="modSp">
        <pc:chgData name="Simon Au" userId="bd834a62-bcf6-4f47-838d-84af1dfdd484" providerId="ADAL" clId="{BC475F41-A165-4552-A60A-0746E4432764}" dt="2024-08-13T16:30:32.072" v="7576" actId="20577"/>
        <pc:sldMkLst>
          <pc:docMk/>
          <pc:sldMk cId="2306038167" sldId="257"/>
        </pc:sldMkLst>
        <pc:spChg chg="mod">
          <ac:chgData name="Simon Au" userId="bd834a62-bcf6-4f47-838d-84af1dfdd484" providerId="ADAL" clId="{BC475F41-A165-4552-A60A-0746E4432764}" dt="2024-08-13T16:30:32.072" v="7576" actId="20577"/>
          <ac:spMkLst>
            <pc:docMk/>
            <pc:sldMk cId="2306038167" sldId="257"/>
            <ac:spMk id="3" creationId="{F94E1A75-FE14-6846-BE5B-20C4B6B4FC6A}"/>
          </ac:spMkLst>
        </pc:spChg>
      </pc:sldChg>
      <pc:sldChg chg="ord">
        <pc:chgData name="Simon Au" userId="bd834a62-bcf6-4f47-838d-84af1dfdd484" providerId="ADAL" clId="{BC475F41-A165-4552-A60A-0746E4432764}" dt="2024-08-13T16:05:14.442" v="5843"/>
        <pc:sldMkLst>
          <pc:docMk/>
          <pc:sldMk cId="2544937918" sldId="276"/>
        </pc:sldMkLst>
      </pc:sldChg>
      <pc:sldChg chg="del">
        <pc:chgData name="Simon Au" userId="bd834a62-bcf6-4f47-838d-84af1dfdd484" providerId="ADAL" clId="{BC475F41-A165-4552-A60A-0746E4432764}" dt="2024-08-13T14:29:12.108" v="106" actId="47"/>
        <pc:sldMkLst>
          <pc:docMk/>
          <pc:sldMk cId="2042637798" sldId="277"/>
        </pc:sldMkLst>
      </pc:sldChg>
      <pc:sldChg chg="del">
        <pc:chgData name="Simon Au" userId="bd834a62-bcf6-4f47-838d-84af1dfdd484" providerId="ADAL" clId="{BC475F41-A165-4552-A60A-0746E4432764}" dt="2024-08-13T15:37:35.861" v="3597" actId="47"/>
        <pc:sldMkLst>
          <pc:docMk/>
          <pc:sldMk cId="346764754" sldId="288"/>
        </pc:sldMkLst>
      </pc:sldChg>
      <pc:sldChg chg="del">
        <pc:chgData name="Simon Au" userId="bd834a62-bcf6-4f47-838d-84af1dfdd484" providerId="ADAL" clId="{BC475F41-A165-4552-A60A-0746E4432764}" dt="2024-08-13T15:37:35.861" v="3597" actId="47"/>
        <pc:sldMkLst>
          <pc:docMk/>
          <pc:sldMk cId="212681082" sldId="289"/>
        </pc:sldMkLst>
      </pc:sldChg>
      <pc:sldChg chg="del">
        <pc:chgData name="Simon Au" userId="bd834a62-bcf6-4f47-838d-84af1dfdd484" providerId="ADAL" clId="{BC475F41-A165-4552-A60A-0746E4432764}" dt="2024-08-13T16:04:54.885" v="5840" actId="47"/>
        <pc:sldMkLst>
          <pc:docMk/>
          <pc:sldMk cId="293498431" sldId="290"/>
        </pc:sldMkLst>
      </pc:sldChg>
      <pc:sldChg chg="modAnim">
        <pc:chgData name="Simon Au" userId="bd834a62-bcf6-4f47-838d-84af1dfdd484" providerId="ADAL" clId="{BC475F41-A165-4552-A60A-0746E4432764}" dt="2024-08-13T14:58:20.844" v="1723"/>
        <pc:sldMkLst>
          <pc:docMk/>
          <pc:sldMk cId="1187857014" sldId="291"/>
        </pc:sldMkLst>
      </pc:sldChg>
      <pc:sldChg chg="modSp mod modAnim modNotesTx">
        <pc:chgData name="Simon Au" userId="bd834a62-bcf6-4f47-838d-84af1dfdd484" providerId="ADAL" clId="{BC475F41-A165-4552-A60A-0746E4432764}" dt="2024-08-13T15:51:26.545" v="4162" actId="20577"/>
        <pc:sldMkLst>
          <pc:docMk/>
          <pc:sldMk cId="1895652941" sldId="292"/>
        </pc:sldMkLst>
        <pc:spChg chg="mod">
          <ac:chgData name="Simon Au" userId="bd834a62-bcf6-4f47-838d-84af1dfdd484" providerId="ADAL" clId="{BC475F41-A165-4552-A60A-0746E4432764}" dt="2024-08-13T14:34:03.943" v="327" actId="20577"/>
          <ac:spMkLst>
            <pc:docMk/>
            <pc:sldMk cId="1895652941" sldId="292"/>
            <ac:spMk id="2" creationId="{0A55C11A-C80E-3E4B-B07F-C2A11A5D935B}"/>
          </ac:spMkLst>
        </pc:spChg>
        <pc:spChg chg="mod">
          <ac:chgData name="Simon Au" userId="bd834a62-bcf6-4f47-838d-84af1dfdd484" providerId="ADAL" clId="{BC475F41-A165-4552-A60A-0746E4432764}" dt="2024-08-13T14:30:56.859" v="125" actId="6549"/>
          <ac:spMkLst>
            <pc:docMk/>
            <pc:sldMk cId="1895652941" sldId="292"/>
            <ac:spMk id="5" creationId="{00000000-0000-0000-0000-000000000000}"/>
          </ac:spMkLst>
        </pc:spChg>
      </pc:sldChg>
      <pc:sldChg chg="del">
        <pc:chgData name="Simon Au" userId="bd834a62-bcf6-4f47-838d-84af1dfdd484" providerId="ADAL" clId="{BC475F41-A165-4552-A60A-0746E4432764}" dt="2024-08-13T15:45:13.162" v="4013" actId="47"/>
        <pc:sldMkLst>
          <pc:docMk/>
          <pc:sldMk cId="2404535352" sldId="320"/>
        </pc:sldMkLst>
      </pc:sldChg>
      <pc:sldChg chg="del">
        <pc:chgData name="Simon Au" userId="bd834a62-bcf6-4f47-838d-84af1dfdd484" providerId="ADAL" clId="{BC475F41-A165-4552-A60A-0746E4432764}" dt="2024-08-13T15:27:41.740" v="3026" actId="2696"/>
        <pc:sldMkLst>
          <pc:docMk/>
          <pc:sldMk cId="1095751110" sldId="321"/>
        </pc:sldMkLst>
      </pc:sldChg>
      <pc:sldChg chg="add modAnim modNotesTx">
        <pc:chgData name="Simon Au" userId="bd834a62-bcf6-4f47-838d-84af1dfdd484" providerId="ADAL" clId="{BC475F41-A165-4552-A60A-0746E4432764}" dt="2024-08-13T16:32:00.943" v="7580"/>
        <pc:sldMkLst>
          <pc:docMk/>
          <pc:sldMk cId="1308817136" sldId="321"/>
        </pc:sldMkLst>
      </pc:sldChg>
      <pc:sldChg chg="del">
        <pc:chgData name="Simon Au" userId="bd834a62-bcf6-4f47-838d-84af1dfdd484" providerId="ADAL" clId="{BC475F41-A165-4552-A60A-0746E4432764}" dt="2024-08-13T15:50:42.449" v="4140" actId="47"/>
        <pc:sldMkLst>
          <pc:docMk/>
          <pc:sldMk cId="2558654213" sldId="322"/>
        </pc:sldMkLst>
      </pc:sldChg>
      <pc:sldChg chg="del">
        <pc:chgData name="Simon Au" userId="bd834a62-bcf6-4f47-838d-84af1dfdd484" providerId="ADAL" clId="{BC475F41-A165-4552-A60A-0746E4432764}" dt="2024-08-13T16:04:49.213" v="5839" actId="47"/>
        <pc:sldMkLst>
          <pc:docMk/>
          <pc:sldMk cId="3727423017" sldId="323"/>
        </pc:sldMkLst>
      </pc:sldChg>
      <pc:sldChg chg="del">
        <pc:chgData name="Simon Au" userId="bd834a62-bcf6-4f47-838d-84af1dfdd484" providerId="ADAL" clId="{BC475F41-A165-4552-A60A-0746E4432764}" dt="2024-08-13T16:04:49.213" v="5839" actId="47"/>
        <pc:sldMkLst>
          <pc:docMk/>
          <pc:sldMk cId="3256471355" sldId="324"/>
        </pc:sldMkLst>
      </pc:sldChg>
      <pc:sldChg chg="del">
        <pc:chgData name="Simon Au" userId="bd834a62-bcf6-4f47-838d-84af1dfdd484" providerId="ADAL" clId="{BC475F41-A165-4552-A60A-0746E4432764}" dt="2024-08-13T16:04:54.885" v="5840" actId="47"/>
        <pc:sldMkLst>
          <pc:docMk/>
          <pc:sldMk cId="4174617843" sldId="325"/>
        </pc:sldMkLst>
      </pc:sldChg>
      <pc:sldChg chg="modSp mod">
        <pc:chgData name="Simon Au" userId="bd834a62-bcf6-4f47-838d-84af1dfdd484" providerId="ADAL" clId="{BC475F41-A165-4552-A60A-0746E4432764}" dt="2024-08-13T15:50:22.475" v="4138" actId="1076"/>
        <pc:sldMkLst>
          <pc:docMk/>
          <pc:sldMk cId="3784747834" sldId="336"/>
        </pc:sldMkLst>
        <pc:spChg chg="mod">
          <ac:chgData name="Simon Au" userId="bd834a62-bcf6-4f47-838d-84af1dfdd484" providerId="ADAL" clId="{BC475F41-A165-4552-A60A-0746E4432764}" dt="2024-08-13T15:50:22.475" v="4138" actId="1076"/>
          <ac:spMkLst>
            <pc:docMk/>
            <pc:sldMk cId="3784747834" sldId="336"/>
            <ac:spMk id="2" creationId="{16E72D9D-6ECA-3943-9322-3E2A3DBFAFC1}"/>
          </ac:spMkLst>
        </pc:spChg>
      </pc:sldChg>
      <pc:sldChg chg="addSp delSp modSp del mod addAnim delAnim modAnim">
        <pc:chgData name="Simon Au" userId="bd834a62-bcf6-4f47-838d-84af1dfdd484" providerId="ADAL" clId="{BC475F41-A165-4552-A60A-0746E4432764}" dt="2024-08-13T14:56:03.530" v="1661" actId="47"/>
        <pc:sldMkLst>
          <pc:docMk/>
          <pc:sldMk cId="3466357727" sldId="338"/>
        </pc:sldMkLst>
        <pc:spChg chg="mod">
          <ac:chgData name="Simon Au" userId="bd834a62-bcf6-4f47-838d-84af1dfdd484" providerId="ADAL" clId="{BC475F41-A165-4552-A60A-0746E4432764}" dt="2024-08-13T14:36:07.088" v="348" actId="20577"/>
          <ac:spMkLst>
            <pc:docMk/>
            <pc:sldMk cId="3466357727" sldId="338"/>
            <ac:spMk id="2" creationId="{0A55C11A-C80E-3E4B-B07F-C2A11A5D935B}"/>
          </ac:spMkLst>
        </pc:spChg>
        <pc:spChg chg="add del mod">
          <ac:chgData name="Simon Au" userId="bd834a62-bcf6-4f47-838d-84af1dfdd484" providerId="ADAL" clId="{BC475F41-A165-4552-A60A-0746E4432764}" dt="2024-08-13T14:42:35.236" v="356" actId="478"/>
          <ac:spMkLst>
            <pc:docMk/>
            <pc:sldMk cId="3466357727" sldId="338"/>
            <ac:spMk id="5" creationId="{00000000-0000-0000-0000-000000000000}"/>
          </ac:spMkLst>
        </pc:spChg>
        <pc:spChg chg="add del">
          <ac:chgData name="Simon Au" userId="bd834a62-bcf6-4f47-838d-84af1dfdd484" providerId="ADAL" clId="{BC475F41-A165-4552-A60A-0746E4432764}" dt="2024-08-13T14:42:34.706" v="355" actId="22"/>
          <ac:spMkLst>
            <pc:docMk/>
            <pc:sldMk cId="3466357727" sldId="338"/>
            <ac:spMk id="7" creationId="{78FA65EB-238E-7E1E-5399-8FB1637A878A}"/>
          </ac:spMkLst>
        </pc:spChg>
        <pc:spChg chg="del">
          <ac:chgData name="Simon Au" userId="bd834a62-bcf6-4f47-838d-84af1dfdd484" providerId="ADAL" clId="{BC475F41-A165-4552-A60A-0746E4432764}" dt="2024-08-13T14:42:28.894" v="352" actId="478"/>
          <ac:spMkLst>
            <pc:docMk/>
            <pc:sldMk cId="3466357727" sldId="338"/>
            <ac:spMk id="9" creationId="{00000000-0000-0000-0000-000000000000}"/>
          </ac:spMkLst>
        </pc:spChg>
        <pc:picChg chg="del">
          <ac:chgData name="Simon Au" userId="bd834a62-bcf6-4f47-838d-84af1dfdd484" providerId="ADAL" clId="{BC475F41-A165-4552-A60A-0746E4432764}" dt="2024-08-13T14:42:25.541" v="351" actId="478"/>
          <ac:picMkLst>
            <pc:docMk/>
            <pc:sldMk cId="3466357727" sldId="338"/>
            <ac:picMk id="4102" creationId="{00000000-0000-0000-0000-000000000000}"/>
          </ac:picMkLst>
        </pc:picChg>
      </pc:sldChg>
      <pc:sldChg chg="del">
        <pc:chgData name="Simon Au" userId="bd834a62-bcf6-4f47-838d-84af1dfdd484" providerId="ADAL" clId="{BC475F41-A165-4552-A60A-0746E4432764}" dt="2024-08-13T15:45:13.162" v="4013" actId="47"/>
        <pc:sldMkLst>
          <pc:docMk/>
          <pc:sldMk cId="3074953060" sldId="339"/>
        </pc:sldMkLst>
      </pc:sldChg>
      <pc:sldChg chg="del">
        <pc:chgData name="Simon Au" userId="bd834a62-bcf6-4f47-838d-84af1dfdd484" providerId="ADAL" clId="{BC475F41-A165-4552-A60A-0746E4432764}" dt="2024-08-13T15:50:42.449" v="4140" actId="47"/>
        <pc:sldMkLst>
          <pc:docMk/>
          <pc:sldMk cId="3085931408" sldId="348"/>
        </pc:sldMkLst>
      </pc:sldChg>
      <pc:sldChg chg="del">
        <pc:chgData name="Simon Au" userId="bd834a62-bcf6-4f47-838d-84af1dfdd484" providerId="ADAL" clId="{BC475F41-A165-4552-A60A-0746E4432764}" dt="2024-08-13T16:04:49.213" v="5839" actId="47"/>
        <pc:sldMkLst>
          <pc:docMk/>
          <pc:sldMk cId="3687096318" sldId="358"/>
        </pc:sldMkLst>
      </pc:sldChg>
      <pc:sldChg chg="del">
        <pc:chgData name="Simon Au" userId="bd834a62-bcf6-4f47-838d-84af1dfdd484" providerId="ADAL" clId="{BC475F41-A165-4552-A60A-0746E4432764}" dt="2024-08-13T15:50:42.449" v="4140" actId="47"/>
        <pc:sldMkLst>
          <pc:docMk/>
          <pc:sldMk cId="3573627751" sldId="359"/>
        </pc:sldMkLst>
      </pc:sldChg>
      <pc:sldChg chg="del">
        <pc:chgData name="Simon Au" userId="bd834a62-bcf6-4f47-838d-84af1dfdd484" providerId="ADAL" clId="{BC475F41-A165-4552-A60A-0746E4432764}" dt="2024-08-13T15:45:13.162" v="4013" actId="47"/>
        <pc:sldMkLst>
          <pc:docMk/>
          <pc:sldMk cId="3434701835" sldId="360"/>
        </pc:sldMkLst>
      </pc:sldChg>
      <pc:sldChg chg="del">
        <pc:chgData name="Simon Au" userId="bd834a62-bcf6-4f47-838d-84af1dfdd484" providerId="ADAL" clId="{BC475F41-A165-4552-A60A-0746E4432764}" dt="2024-08-13T15:50:31.559" v="4139" actId="47"/>
        <pc:sldMkLst>
          <pc:docMk/>
          <pc:sldMk cId="1231853774" sldId="361"/>
        </pc:sldMkLst>
      </pc:sldChg>
      <pc:sldChg chg="del">
        <pc:chgData name="Simon Au" userId="bd834a62-bcf6-4f47-838d-84af1dfdd484" providerId="ADAL" clId="{BC475F41-A165-4552-A60A-0746E4432764}" dt="2024-08-13T16:04:57.271" v="5841" actId="47"/>
        <pc:sldMkLst>
          <pc:docMk/>
          <pc:sldMk cId="3739139875" sldId="362"/>
        </pc:sldMkLst>
      </pc:sldChg>
      <pc:sldChg chg="del">
        <pc:chgData name="Simon Au" userId="bd834a62-bcf6-4f47-838d-84af1dfdd484" providerId="ADAL" clId="{BC475F41-A165-4552-A60A-0746E4432764}" dt="2024-08-13T15:45:28.304" v="4014" actId="47"/>
        <pc:sldMkLst>
          <pc:docMk/>
          <pc:sldMk cId="981828838" sldId="363"/>
        </pc:sldMkLst>
      </pc:sldChg>
      <pc:sldChg chg="del">
        <pc:chgData name="Simon Au" userId="bd834a62-bcf6-4f47-838d-84af1dfdd484" providerId="ADAL" clId="{BC475F41-A165-4552-A60A-0746E4432764}" dt="2024-08-13T15:45:29.624" v="4015" actId="47"/>
        <pc:sldMkLst>
          <pc:docMk/>
          <pc:sldMk cId="3461024174" sldId="364"/>
        </pc:sldMkLst>
      </pc:sldChg>
      <pc:sldChg chg="del">
        <pc:chgData name="Simon Au" userId="bd834a62-bcf6-4f47-838d-84af1dfdd484" providerId="ADAL" clId="{BC475F41-A165-4552-A60A-0746E4432764}" dt="2024-08-13T15:45:13.162" v="4013" actId="47"/>
        <pc:sldMkLst>
          <pc:docMk/>
          <pc:sldMk cId="1187741347" sldId="365"/>
        </pc:sldMkLst>
      </pc:sldChg>
      <pc:sldChg chg="del">
        <pc:chgData name="Simon Au" userId="bd834a62-bcf6-4f47-838d-84af1dfdd484" providerId="ADAL" clId="{BC475F41-A165-4552-A60A-0746E4432764}" dt="2024-08-13T15:50:42.449" v="4140" actId="47"/>
        <pc:sldMkLst>
          <pc:docMk/>
          <pc:sldMk cId="2638776050" sldId="367"/>
        </pc:sldMkLst>
      </pc:sldChg>
      <pc:sldChg chg="del">
        <pc:chgData name="Simon Au" userId="bd834a62-bcf6-4f47-838d-84af1dfdd484" providerId="ADAL" clId="{BC475F41-A165-4552-A60A-0746E4432764}" dt="2024-08-13T16:04:49.213" v="5839" actId="47"/>
        <pc:sldMkLst>
          <pc:docMk/>
          <pc:sldMk cId="3440071763" sldId="368"/>
        </pc:sldMkLst>
      </pc:sldChg>
      <pc:sldChg chg="del">
        <pc:chgData name="Simon Au" userId="bd834a62-bcf6-4f47-838d-84af1dfdd484" providerId="ADAL" clId="{BC475F41-A165-4552-A60A-0746E4432764}" dt="2024-08-13T16:04:49.213" v="5839" actId="47"/>
        <pc:sldMkLst>
          <pc:docMk/>
          <pc:sldMk cId="171823739" sldId="369"/>
        </pc:sldMkLst>
      </pc:sldChg>
      <pc:sldChg chg="del">
        <pc:chgData name="Simon Au" userId="bd834a62-bcf6-4f47-838d-84af1dfdd484" providerId="ADAL" clId="{BC475F41-A165-4552-A60A-0746E4432764}" dt="2024-08-13T16:04:49.213" v="5839" actId="47"/>
        <pc:sldMkLst>
          <pc:docMk/>
          <pc:sldMk cId="850630123" sldId="370"/>
        </pc:sldMkLst>
      </pc:sldChg>
      <pc:sldChg chg="addSp modSp mod modAnim">
        <pc:chgData name="Simon Au" userId="bd834a62-bcf6-4f47-838d-84af1dfdd484" providerId="ADAL" clId="{BC475F41-A165-4552-A60A-0746E4432764}" dt="2024-08-13T14:58:37.432" v="1726"/>
        <pc:sldMkLst>
          <pc:docMk/>
          <pc:sldMk cId="2893711377" sldId="388"/>
        </pc:sldMkLst>
        <pc:spChg chg="add mod">
          <ac:chgData name="Simon Au" userId="bd834a62-bcf6-4f47-838d-84af1dfdd484" providerId="ADAL" clId="{BC475F41-A165-4552-A60A-0746E4432764}" dt="2024-08-13T14:55:53.750" v="1660" actId="1076"/>
          <ac:spMkLst>
            <pc:docMk/>
            <pc:sldMk cId="2893711377" sldId="388"/>
            <ac:spMk id="3" creationId="{A3554915-5C7C-C9A9-ADFA-74384F7FA1B8}"/>
          </ac:spMkLst>
        </pc:spChg>
      </pc:sldChg>
      <pc:sldChg chg="addSp delSp modSp add mod ord modAnim modNotesTx">
        <pc:chgData name="Simon Au" userId="bd834a62-bcf6-4f47-838d-84af1dfdd484" providerId="ADAL" clId="{BC475F41-A165-4552-A60A-0746E4432764}" dt="2024-08-13T15:16:49.791" v="2118"/>
        <pc:sldMkLst>
          <pc:docMk/>
          <pc:sldMk cId="914482760" sldId="389"/>
        </pc:sldMkLst>
        <pc:spChg chg="mod">
          <ac:chgData name="Simon Au" userId="bd834a62-bcf6-4f47-838d-84af1dfdd484" providerId="ADAL" clId="{BC475F41-A165-4552-A60A-0746E4432764}" dt="2024-08-13T15:04:05.212" v="1893"/>
          <ac:spMkLst>
            <pc:docMk/>
            <pc:sldMk cId="914482760" sldId="389"/>
            <ac:spMk id="2" creationId="{0A55C11A-C80E-3E4B-B07F-C2A11A5D935B}"/>
          </ac:spMkLst>
        </pc:spChg>
        <pc:spChg chg="mod">
          <ac:chgData name="Simon Au" userId="bd834a62-bcf6-4f47-838d-84af1dfdd484" providerId="ADAL" clId="{BC475F41-A165-4552-A60A-0746E4432764}" dt="2024-08-13T15:10:33.478" v="1973" actId="14100"/>
          <ac:spMkLst>
            <pc:docMk/>
            <pc:sldMk cId="914482760" sldId="389"/>
            <ac:spMk id="5" creationId="{00000000-0000-0000-0000-000000000000}"/>
          </ac:spMkLst>
        </pc:spChg>
        <pc:spChg chg="add mod">
          <ac:chgData name="Simon Au" userId="bd834a62-bcf6-4f47-838d-84af1dfdd484" providerId="ADAL" clId="{BC475F41-A165-4552-A60A-0746E4432764}" dt="2024-08-13T15:16:07.919" v="2115" actId="1076"/>
          <ac:spMkLst>
            <pc:docMk/>
            <pc:sldMk cId="914482760" sldId="389"/>
            <ac:spMk id="6" creationId="{695BFD0A-5B76-1E27-023D-39ED52E3C6E6}"/>
          </ac:spMkLst>
        </pc:spChg>
        <pc:spChg chg="add mod">
          <ac:chgData name="Simon Au" userId="bd834a62-bcf6-4f47-838d-84af1dfdd484" providerId="ADAL" clId="{BC475F41-A165-4552-A60A-0746E4432764}" dt="2024-08-13T15:16:05.599" v="2114" actId="1076"/>
          <ac:spMkLst>
            <pc:docMk/>
            <pc:sldMk cId="914482760" sldId="389"/>
            <ac:spMk id="8" creationId="{4A6B4BCD-FC70-F921-E8D0-DB30E27C8FDC}"/>
          </ac:spMkLst>
        </pc:spChg>
        <pc:spChg chg="add mod">
          <ac:chgData name="Simon Au" userId="bd834a62-bcf6-4f47-838d-84af1dfdd484" providerId="ADAL" clId="{BC475F41-A165-4552-A60A-0746E4432764}" dt="2024-08-13T15:08:07.700" v="1952" actId="20577"/>
          <ac:spMkLst>
            <pc:docMk/>
            <pc:sldMk cId="914482760" sldId="389"/>
            <ac:spMk id="9" creationId="{858F43B8-6B67-6E91-7402-16D01C2350AD}"/>
          </ac:spMkLst>
        </pc:spChg>
        <pc:picChg chg="add mod">
          <ac:chgData name="Simon Au" userId="bd834a62-bcf6-4f47-838d-84af1dfdd484" providerId="ADAL" clId="{BC475F41-A165-4552-A60A-0746E4432764}" dt="2024-08-13T15:10:46.930" v="1977" actId="1076"/>
          <ac:picMkLst>
            <pc:docMk/>
            <pc:sldMk cId="914482760" sldId="389"/>
            <ac:picMk id="2050" creationId="{495ADBFC-1DDC-8EEC-0DED-107528574CCD}"/>
          </ac:picMkLst>
        </pc:picChg>
        <pc:picChg chg="add del mod">
          <ac:chgData name="Simon Au" userId="bd834a62-bcf6-4f47-838d-84af1dfdd484" providerId="ADAL" clId="{BC475F41-A165-4552-A60A-0746E4432764}" dt="2024-08-13T15:11:34.034" v="1981" actId="478"/>
          <ac:picMkLst>
            <pc:docMk/>
            <pc:sldMk cId="914482760" sldId="389"/>
            <ac:picMk id="2052" creationId="{20BEB002-3244-90B0-E50B-EC92D0487CDD}"/>
          </ac:picMkLst>
        </pc:picChg>
      </pc:sldChg>
      <pc:sldChg chg="addSp delSp modSp add mod ord modAnim modNotesTx">
        <pc:chgData name="Simon Au" userId="bd834a62-bcf6-4f47-838d-84af1dfdd484" providerId="ADAL" clId="{BC475F41-A165-4552-A60A-0746E4432764}" dt="2024-08-13T16:31:51.253" v="7579"/>
        <pc:sldMkLst>
          <pc:docMk/>
          <pc:sldMk cId="2285376589" sldId="390"/>
        </pc:sldMkLst>
        <pc:spChg chg="mod">
          <ac:chgData name="Simon Au" userId="bd834a62-bcf6-4f47-838d-84af1dfdd484" providerId="ADAL" clId="{BC475F41-A165-4552-A60A-0746E4432764}" dt="2024-08-13T14:50:22.774" v="1203" actId="20577"/>
          <ac:spMkLst>
            <pc:docMk/>
            <pc:sldMk cId="2285376589" sldId="390"/>
            <ac:spMk id="2" creationId="{0A55C11A-C80E-3E4B-B07F-C2A11A5D935B}"/>
          </ac:spMkLst>
        </pc:spChg>
        <pc:spChg chg="mod">
          <ac:chgData name="Simon Au" userId="bd834a62-bcf6-4f47-838d-84af1dfdd484" providerId="ADAL" clId="{BC475F41-A165-4552-A60A-0746E4432764}" dt="2024-08-13T14:51:41.943" v="1286" actId="20577"/>
          <ac:spMkLst>
            <pc:docMk/>
            <pc:sldMk cId="2285376589" sldId="390"/>
            <ac:spMk id="5" creationId="{00000000-0000-0000-0000-000000000000}"/>
          </ac:spMkLst>
        </pc:spChg>
        <pc:spChg chg="add mod">
          <ac:chgData name="Simon Au" userId="bd834a62-bcf6-4f47-838d-84af1dfdd484" providerId="ADAL" clId="{BC475F41-A165-4552-A60A-0746E4432764}" dt="2024-08-13T14:55:03.357" v="1656" actId="1076"/>
          <ac:spMkLst>
            <pc:docMk/>
            <pc:sldMk cId="2285376589" sldId="390"/>
            <ac:spMk id="6" creationId="{1A342459-B531-E845-D820-514FB7B28588}"/>
          </ac:spMkLst>
        </pc:spChg>
        <pc:picChg chg="add mod">
          <ac:chgData name="Simon Au" userId="bd834a62-bcf6-4f47-838d-84af1dfdd484" providerId="ADAL" clId="{BC475F41-A165-4552-A60A-0746E4432764}" dt="2024-08-13T14:54:17.226" v="1651" actId="1076"/>
          <ac:picMkLst>
            <pc:docMk/>
            <pc:sldMk cId="2285376589" sldId="390"/>
            <ac:picMk id="3" creationId="{BA9B6BC4-B78C-9802-C2BC-82169CC17E23}"/>
          </ac:picMkLst>
        </pc:picChg>
        <pc:picChg chg="del">
          <ac:chgData name="Simon Au" userId="bd834a62-bcf6-4f47-838d-84af1dfdd484" providerId="ADAL" clId="{BC475F41-A165-4552-A60A-0746E4432764}" dt="2024-08-13T14:50:38.607" v="1258" actId="478"/>
          <ac:picMkLst>
            <pc:docMk/>
            <pc:sldMk cId="2285376589" sldId="390"/>
            <ac:picMk id="1026" creationId="{B9497278-4004-5BA3-0BCF-A04A40AB52AE}"/>
          </ac:picMkLst>
        </pc:picChg>
      </pc:sldChg>
      <pc:sldChg chg="modSp add mod modAnim modNotesTx">
        <pc:chgData name="Simon Au" userId="bd834a62-bcf6-4f47-838d-84af1dfdd484" providerId="ADAL" clId="{BC475F41-A165-4552-A60A-0746E4432764}" dt="2024-08-13T15:33:55.618" v="3560"/>
        <pc:sldMkLst>
          <pc:docMk/>
          <pc:sldMk cId="2162425789" sldId="391"/>
        </pc:sldMkLst>
        <pc:spChg chg="mod">
          <ac:chgData name="Simon Au" userId="bd834a62-bcf6-4f47-838d-84af1dfdd484" providerId="ADAL" clId="{BC475F41-A165-4552-A60A-0746E4432764}" dt="2024-08-13T14:56:53.128" v="1684" actId="20577"/>
          <ac:spMkLst>
            <pc:docMk/>
            <pc:sldMk cId="2162425789" sldId="391"/>
            <ac:spMk id="2" creationId="{0A55C11A-C80E-3E4B-B07F-C2A11A5D935B}"/>
          </ac:spMkLst>
        </pc:spChg>
        <pc:spChg chg="mod">
          <ac:chgData name="Simon Au" userId="bd834a62-bcf6-4f47-838d-84af1dfdd484" providerId="ADAL" clId="{BC475F41-A165-4552-A60A-0746E4432764}" dt="2024-08-13T15:31:54.140" v="3488" actId="20577"/>
          <ac:spMkLst>
            <pc:docMk/>
            <pc:sldMk cId="2162425789" sldId="391"/>
            <ac:spMk id="5" creationId="{00000000-0000-0000-0000-000000000000}"/>
          </ac:spMkLst>
        </pc:spChg>
      </pc:sldChg>
      <pc:sldChg chg="addSp delSp modSp add mod modAnim modNotesTx">
        <pc:chgData name="Simon Au" userId="bd834a62-bcf6-4f47-838d-84af1dfdd484" providerId="ADAL" clId="{BC475F41-A165-4552-A60A-0746E4432764}" dt="2024-08-13T15:36:56.241" v="3595" actId="20577"/>
        <pc:sldMkLst>
          <pc:docMk/>
          <pc:sldMk cId="1998374184" sldId="392"/>
        </pc:sldMkLst>
        <pc:spChg chg="mod">
          <ac:chgData name="Simon Au" userId="bd834a62-bcf6-4f47-838d-84af1dfdd484" providerId="ADAL" clId="{BC475F41-A165-4552-A60A-0746E4432764}" dt="2024-08-13T15:19:10.579" v="2136" actId="20577"/>
          <ac:spMkLst>
            <pc:docMk/>
            <pc:sldMk cId="1998374184" sldId="392"/>
            <ac:spMk id="2" creationId="{0A55C11A-C80E-3E4B-B07F-C2A11A5D935B}"/>
          </ac:spMkLst>
        </pc:spChg>
        <pc:spChg chg="mod">
          <ac:chgData name="Simon Au" userId="bd834a62-bcf6-4f47-838d-84af1dfdd484" providerId="ADAL" clId="{BC475F41-A165-4552-A60A-0746E4432764}" dt="2024-08-13T15:36:15.741" v="3570" actId="1076"/>
          <ac:spMkLst>
            <pc:docMk/>
            <pc:sldMk cId="1998374184" sldId="392"/>
            <ac:spMk id="3" creationId="{A3554915-5C7C-C9A9-ADFA-74384F7FA1B8}"/>
          </ac:spMkLst>
        </pc:spChg>
        <pc:spChg chg="mod">
          <ac:chgData name="Simon Au" userId="bd834a62-bcf6-4f47-838d-84af1dfdd484" providerId="ADAL" clId="{BC475F41-A165-4552-A60A-0746E4432764}" dt="2024-08-13T15:35:28.887" v="3566" actId="1076"/>
          <ac:spMkLst>
            <pc:docMk/>
            <pc:sldMk cId="1998374184" sldId="392"/>
            <ac:spMk id="5" creationId="{00000000-0000-0000-0000-000000000000}"/>
          </ac:spMkLst>
        </pc:spChg>
        <pc:picChg chg="del">
          <ac:chgData name="Simon Au" userId="bd834a62-bcf6-4f47-838d-84af1dfdd484" providerId="ADAL" clId="{BC475F41-A165-4552-A60A-0746E4432764}" dt="2024-08-13T15:19:39.800" v="2222" actId="478"/>
          <ac:picMkLst>
            <pc:docMk/>
            <pc:sldMk cId="1998374184" sldId="392"/>
            <ac:picMk id="1026" creationId="{B9497278-4004-5BA3-0BCF-A04A40AB52AE}"/>
          </ac:picMkLst>
        </pc:picChg>
        <pc:picChg chg="add mod">
          <ac:chgData name="Simon Au" userId="bd834a62-bcf6-4f47-838d-84af1dfdd484" providerId="ADAL" clId="{BC475F41-A165-4552-A60A-0746E4432764}" dt="2024-08-13T15:35:33.807" v="3568" actId="1076"/>
          <ac:picMkLst>
            <pc:docMk/>
            <pc:sldMk cId="1998374184" sldId="392"/>
            <ac:picMk id="3074" creationId="{FD4CEA3D-4C1F-3174-2732-107CDDFF4504}"/>
          </ac:picMkLst>
        </pc:picChg>
      </pc:sldChg>
      <pc:sldChg chg="modSp add mod modAnim">
        <pc:chgData name="Simon Au" userId="bd834a62-bcf6-4f47-838d-84af1dfdd484" providerId="ADAL" clId="{BC475F41-A165-4552-A60A-0746E4432764}" dt="2024-08-13T15:42:10.504" v="3845" actId="20577"/>
        <pc:sldMkLst>
          <pc:docMk/>
          <pc:sldMk cId="1169345539" sldId="393"/>
        </pc:sldMkLst>
        <pc:spChg chg="mod">
          <ac:chgData name="Simon Au" userId="bd834a62-bcf6-4f47-838d-84af1dfdd484" providerId="ADAL" clId="{BC475F41-A165-4552-A60A-0746E4432764}" dt="2024-08-13T15:38:06.941" v="3611" actId="20577"/>
          <ac:spMkLst>
            <pc:docMk/>
            <pc:sldMk cId="1169345539" sldId="393"/>
            <ac:spMk id="2" creationId="{0A55C11A-C80E-3E4B-B07F-C2A11A5D935B}"/>
          </ac:spMkLst>
        </pc:spChg>
        <pc:spChg chg="mod">
          <ac:chgData name="Simon Au" userId="bd834a62-bcf6-4f47-838d-84af1dfdd484" providerId="ADAL" clId="{BC475F41-A165-4552-A60A-0746E4432764}" dt="2024-08-13T15:42:10.504" v="3845" actId="20577"/>
          <ac:spMkLst>
            <pc:docMk/>
            <pc:sldMk cId="1169345539" sldId="393"/>
            <ac:spMk id="5" creationId="{00000000-0000-0000-0000-000000000000}"/>
          </ac:spMkLst>
        </pc:spChg>
      </pc:sldChg>
      <pc:sldChg chg="addSp delSp modSp add mod modAnim modNotesTx">
        <pc:chgData name="Simon Au" userId="bd834a62-bcf6-4f47-838d-84af1dfdd484" providerId="ADAL" clId="{BC475F41-A165-4552-A60A-0746E4432764}" dt="2024-08-13T15:49:20.991" v="4109" actId="1076"/>
        <pc:sldMkLst>
          <pc:docMk/>
          <pc:sldMk cId="3971722127" sldId="394"/>
        </pc:sldMkLst>
        <pc:spChg chg="mod">
          <ac:chgData name="Simon Au" userId="bd834a62-bcf6-4f47-838d-84af1dfdd484" providerId="ADAL" clId="{BC475F41-A165-4552-A60A-0746E4432764}" dt="2024-08-13T15:38:14.594" v="3624" actId="20577"/>
          <ac:spMkLst>
            <pc:docMk/>
            <pc:sldMk cId="3971722127" sldId="394"/>
            <ac:spMk id="2" creationId="{0A55C11A-C80E-3E4B-B07F-C2A11A5D935B}"/>
          </ac:spMkLst>
        </pc:spChg>
        <pc:spChg chg="mod">
          <ac:chgData name="Simon Au" userId="bd834a62-bcf6-4f47-838d-84af1dfdd484" providerId="ADAL" clId="{BC475F41-A165-4552-A60A-0746E4432764}" dt="2024-08-13T15:49:20.991" v="4109" actId="1076"/>
          <ac:spMkLst>
            <pc:docMk/>
            <pc:sldMk cId="3971722127" sldId="394"/>
            <ac:spMk id="3" creationId="{A3554915-5C7C-C9A9-ADFA-74384F7FA1B8}"/>
          </ac:spMkLst>
        </pc:spChg>
        <pc:spChg chg="mod">
          <ac:chgData name="Simon Au" userId="bd834a62-bcf6-4f47-838d-84af1dfdd484" providerId="ADAL" clId="{BC475F41-A165-4552-A60A-0746E4432764}" dt="2024-08-13T15:49:01.886" v="4104" actId="1076"/>
          <ac:spMkLst>
            <pc:docMk/>
            <pc:sldMk cId="3971722127" sldId="394"/>
            <ac:spMk id="5" creationId="{00000000-0000-0000-0000-000000000000}"/>
          </ac:spMkLst>
        </pc:spChg>
        <pc:spChg chg="add del">
          <ac:chgData name="Simon Au" userId="bd834a62-bcf6-4f47-838d-84af1dfdd484" providerId="ADAL" clId="{BC475F41-A165-4552-A60A-0746E4432764}" dt="2024-08-13T15:48:49.678" v="4100" actId="22"/>
          <ac:spMkLst>
            <pc:docMk/>
            <pc:sldMk cId="3971722127" sldId="394"/>
            <ac:spMk id="7" creationId="{41E0CB20-24E5-BEBB-08B4-D16791EE9FED}"/>
          </ac:spMkLst>
        </pc:spChg>
        <pc:picChg chg="del">
          <ac:chgData name="Simon Au" userId="bd834a62-bcf6-4f47-838d-84af1dfdd484" providerId="ADAL" clId="{BC475F41-A165-4552-A60A-0746E4432764}" dt="2024-08-13T15:42:56.342" v="3846" actId="478"/>
          <ac:picMkLst>
            <pc:docMk/>
            <pc:sldMk cId="3971722127" sldId="394"/>
            <ac:picMk id="1026" creationId="{B9497278-4004-5BA3-0BCF-A04A40AB52AE}"/>
          </ac:picMkLst>
        </pc:picChg>
        <pc:picChg chg="add mod">
          <ac:chgData name="Simon Au" userId="bd834a62-bcf6-4f47-838d-84af1dfdd484" providerId="ADAL" clId="{BC475F41-A165-4552-A60A-0746E4432764}" dt="2024-08-13T15:46:57.526" v="4018" actId="1076"/>
          <ac:picMkLst>
            <pc:docMk/>
            <pc:sldMk cId="3971722127" sldId="394"/>
            <ac:picMk id="5122" creationId="{4571ACED-A6E8-2101-F698-1FEF4D2C3644}"/>
          </ac:picMkLst>
        </pc:picChg>
        <pc:picChg chg="add mod">
          <ac:chgData name="Simon Au" userId="bd834a62-bcf6-4f47-838d-84af1dfdd484" providerId="ADAL" clId="{BC475F41-A165-4552-A60A-0746E4432764}" dt="2024-08-13T15:49:10.349" v="4107" actId="1076"/>
          <ac:picMkLst>
            <pc:docMk/>
            <pc:sldMk cId="3971722127" sldId="394"/>
            <ac:picMk id="5124" creationId="{948F25A6-5E41-81B2-01A8-803F633BCFF8}"/>
          </ac:picMkLst>
        </pc:picChg>
      </pc:sldChg>
      <pc:sldChg chg="addSp delSp modSp add mod delAnim modAnim modNotesTx">
        <pc:chgData name="Simon Au" userId="bd834a62-bcf6-4f47-838d-84af1dfdd484" providerId="ADAL" clId="{BC475F41-A165-4552-A60A-0746E4432764}" dt="2024-08-13T16:32:11.507" v="7581"/>
        <pc:sldMkLst>
          <pc:docMk/>
          <pc:sldMk cId="3449263013" sldId="395"/>
        </pc:sldMkLst>
        <pc:spChg chg="del">
          <ac:chgData name="Simon Au" userId="bd834a62-bcf6-4f47-838d-84af1dfdd484" providerId="ADAL" clId="{BC475F41-A165-4552-A60A-0746E4432764}" dt="2024-08-13T15:47:19.868" v="4023" actId="478"/>
          <ac:spMkLst>
            <pc:docMk/>
            <pc:sldMk cId="3449263013" sldId="395"/>
            <ac:spMk id="2" creationId="{0A55C11A-C80E-3E4B-B07F-C2A11A5D935B}"/>
          </ac:spMkLst>
        </pc:spChg>
        <pc:spChg chg="del">
          <ac:chgData name="Simon Au" userId="bd834a62-bcf6-4f47-838d-84af1dfdd484" providerId="ADAL" clId="{BC475F41-A165-4552-A60A-0746E4432764}" dt="2024-08-13T15:47:14.734" v="4020" actId="478"/>
          <ac:spMkLst>
            <pc:docMk/>
            <pc:sldMk cId="3449263013" sldId="395"/>
            <ac:spMk id="5" creationId="{00000000-0000-0000-0000-000000000000}"/>
          </ac:spMkLst>
        </pc:spChg>
        <pc:spChg chg="add del mod">
          <ac:chgData name="Simon Au" userId="bd834a62-bcf6-4f47-838d-84af1dfdd484" providerId="ADAL" clId="{BC475F41-A165-4552-A60A-0746E4432764}" dt="2024-08-13T15:47:22.162" v="4024" actId="478"/>
          <ac:spMkLst>
            <pc:docMk/>
            <pc:sldMk cId="3449263013" sldId="395"/>
            <ac:spMk id="7" creationId="{6EC6E3DC-1C2D-5CCA-B1FB-1D9F0D2515A3}"/>
          </ac:spMkLst>
        </pc:spChg>
        <pc:picChg chg="add mod">
          <ac:chgData name="Simon Au" userId="bd834a62-bcf6-4f47-838d-84af1dfdd484" providerId="ADAL" clId="{BC475F41-A165-4552-A60A-0746E4432764}" dt="2024-08-13T15:47:32.079" v="4025" actId="1076"/>
          <ac:picMkLst>
            <pc:docMk/>
            <pc:sldMk cId="3449263013" sldId="395"/>
            <ac:picMk id="6146" creationId="{B2CE84C0-913A-F526-6229-82A7665411A8}"/>
          </ac:picMkLst>
        </pc:picChg>
      </pc:sldChg>
      <pc:sldChg chg="modSp add mod modAnim modNotesTx">
        <pc:chgData name="Simon Au" userId="bd834a62-bcf6-4f47-838d-84af1dfdd484" providerId="ADAL" clId="{BC475F41-A165-4552-A60A-0746E4432764}" dt="2024-08-13T16:03:49.414" v="5833" actId="20577"/>
        <pc:sldMkLst>
          <pc:docMk/>
          <pc:sldMk cId="267515240" sldId="396"/>
        </pc:sldMkLst>
        <pc:spChg chg="mod">
          <ac:chgData name="Simon Au" userId="bd834a62-bcf6-4f47-838d-84af1dfdd484" providerId="ADAL" clId="{BC475F41-A165-4552-A60A-0746E4432764}" dt="2024-08-13T15:51:42.489" v="4180" actId="20577"/>
          <ac:spMkLst>
            <pc:docMk/>
            <pc:sldMk cId="267515240" sldId="396"/>
            <ac:spMk id="2" creationId="{0A55C11A-C80E-3E4B-B07F-C2A11A5D935B}"/>
          </ac:spMkLst>
        </pc:spChg>
        <pc:spChg chg="mod">
          <ac:chgData name="Simon Au" userId="bd834a62-bcf6-4f47-838d-84af1dfdd484" providerId="ADAL" clId="{BC475F41-A165-4552-A60A-0746E4432764}" dt="2024-08-13T15:56:54.797" v="4931" actId="5793"/>
          <ac:spMkLst>
            <pc:docMk/>
            <pc:sldMk cId="267515240" sldId="396"/>
            <ac:spMk id="5" creationId="{00000000-0000-0000-0000-000000000000}"/>
          </ac:spMkLst>
        </pc:spChg>
      </pc:sldChg>
      <pc:sldChg chg="addSp delSp modSp add mod modAnim modNotesTx">
        <pc:chgData name="Simon Au" userId="bd834a62-bcf6-4f47-838d-84af1dfdd484" providerId="ADAL" clId="{BC475F41-A165-4552-A60A-0746E4432764}" dt="2024-08-13T16:04:39.024" v="5838" actId="1076"/>
        <pc:sldMkLst>
          <pc:docMk/>
          <pc:sldMk cId="4103722724" sldId="397"/>
        </pc:sldMkLst>
        <pc:spChg chg="mod">
          <ac:chgData name="Simon Au" userId="bd834a62-bcf6-4f47-838d-84af1dfdd484" providerId="ADAL" clId="{BC475F41-A165-4552-A60A-0746E4432764}" dt="2024-08-13T15:51:13.756" v="4160" actId="20577"/>
          <ac:spMkLst>
            <pc:docMk/>
            <pc:sldMk cId="4103722724" sldId="397"/>
            <ac:spMk id="2" creationId="{0A55C11A-C80E-3E4B-B07F-C2A11A5D935B}"/>
          </ac:spMkLst>
        </pc:spChg>
        <pc:spChg chg="mod">
          <ac:chgData name="Simon Au" userId="bd834a62-bcf6-4f47-838d-84af1dfdd484" providerId="ADAL" clId="{BC475F41-A165-4552-A60A-0746E4432764}" dt="2024-08-13T16:04:39.024" v="5838" actId="1076"/>
          <ac:spMkLst>
            <pc:docMk/>
            <pc:sldMk cId="4103722724" sldId="397"/>
            <ac:spMk id="3" creationId="{A3554915-5C7C-C9A9-ADFA-74384F7FA1B8}"/>
          </ac:spMkLst>
        </pc:spChg>
        <pc:spChg chg="mod">
          <ac:chgData name="Simon Au" userId="bd834a62-bcf6-4f47-838d-84af1dfdd484" providerId="ADAL" clId="{BC475F41-A165-4552-A60A-0746E4432764}" dt="2024-08-13T16:02:24.599" v="5742" actId="20577"/>
          <ac:spMkLst>
            <pc:docMk/>
            <pc:sldMk cId="4103722724" sldId="397"/>
            <ac:spMk id="5" creationId="{00000000-0000-0000-0000-000000000000}"/>
          </ac:spMkLst>
        </pc:spChg>
        <pc:picChg chg="del">
          <ac:chgData name="Simon Au" userId="bd834a62-bcf6-4f47-838d-84af1dfdd484" providerId="ADAL" clId="{BC475F41-A165-4552-A60A-0746E4432764}" dt="2024-08-13T16:00:56.866" v="5643" actId="478"/>
          <ac:picMkLst>
            <pc:docMk/>
            <pc:sldMk cId="4103722724" sldId="397"/>
            <ac:picMk id="1026" creationId="{B9497278-4004-5BA3-0BCF-A04A40AB52AE}"/>
          </ac:picMkLst>
        </pc:picChg>
        <pc:picChg chg="add mod">
          <ac:chgData name="Simon Au" userId="bd834a62-bcf6-4f47-838d-84af1dfdd484" providerId="ADAL" clId="{BC475F41-A165-4552-A60A-0746E4432764}" dt="2024-08-13T16:04:23.477" v="5836" actId="1076"/>
          <ac:picMkLst>
            <pc:docMk/>
            <pc:sldMk cId="4103722724" sldId="397"/>
            <ac:picMk id="7170" creationId="{88A7F785-C79B-DB48-A823-407EB2C1CC12}"/>
          </ac:picMkLst>
        </pc:picChg>
      </pc:sldChg>
      <pc:sldChg chg="modSp add mod modShow modNotesTx">
        <pc:chgData name="Simon Au" userId="bd834a62-bcf6-4f47-838d-84af1dfdd484" providerId="ADAL" clId="{BC475F41-A165-4552-A60A-0746E4432764}" dt="2024-08-13T16:18:15.145" v="7022" actId="729"/>
        <pc:sldMkLst>
          <pc:docMk/>
          <pc:sldMk cId="3290821639" sldId="398"/>
        </pc:sldMkLst>
        <pc:spChg chg="mod">
          <ac:chgData name="Simon Au" userId="bd834a62-bcf6-4f47-838d-84af1dfdd484" providerId="ADAL" clId="{BC475F41-A165-4552-A60A-0746E4432764}" dt="2024-08-13T16:07:42.665" v="5901" actId="1076"/>
          <ac:spMkLst>
            <pc:docMk/>
            <pc:sldMk cId="3290821639" sldId="398"/>
            <ac:spMk id="2" creationId="{16E72D9D-6ECA-3943-9322-3E2A3DBFAFC1}"/>
          </ac:spMkLst>
        </pc:spChg>
      </pc:sldChg>
      <pc:sldChg chg="addSp delSp modSp add mod modAnim modNotesTx">
        <pc:chgData name="Simon Au" userId="bd834a62-bcf6-4f47-838d-84af1dfdd484" providerId="ADAL" clId="{BC475F41-A165-4552-A60A-0746E4432764}" dt="2024-08-13T16:20:46.900" v="7197" actId="1076"/>
        <pc:sldMkLst>
          <pc:docMk/>
          <pc:sldMk cId="1933694129" sldId="399"/>
        </pc:sldMkLst>
        <pc:spChg chg="mod">
          <ac:chgData name="Simon Au" userId="bd834a62-bcf6-4f47-838d-84af1dfdd484" providerId="ADAL" clId="{BC475F41-A165-4552-A60A-0746E4432764}" dt="2024-08-13T16:12:34.918" v="6760" actId="20577"/>
          <ac:spMkLst>
            <pc:docMk/>
            <pc:sldMk cId="1933694129" sldId="399"/>
            <ac:spMk id="2" creationId="{0A55C11A-C80E-3E4B-B07F-C2A11A5D935B}"/>
          </ac:spMkLst>
        </pc:spChg>
        <pc:spChg chg="mod">
          <ac:chgData name="Simon Au" userId="bd834a62-bcf6-4f47-838d-84af1dfdd484" providerId="ADAL" clId="{BC475F41-A165-4552-A60A-0746E4432764}" dt="2024-08-13T16:14:07.420" v="6774" actId="1076"/>
          <ac:spMkLst>
            <pc:docMk/>
            <pc:sldMk cId="1933694129" sldId="399"/>
            <ac:spMk id="4" creationId="{BDCF3EAA-8E22-AC40-BA0C-3611C237D62A}"/>
          </ac:spMkLst>
        </pc:spChg>
        <pc:spChg chg="mod">
          <ac:chgData name="Simon Au" userId="bd834a62-bcf6-4f47-838d-84af1dfdd484" providerId="ADAL" clId="{BC475F41-A165-4552-A60A-0746E4432764}" dt="2024-08-13T16:17:53.396" v="7021" actId="14100"/>
          <ac:spMkLst>
            <pc:docMk/>
            <pc:sldMk cId="1933694129" sldId="399"/>
            <ac:spMk id="5" creationId="{00000000-0000-0000-0000-000000000000}"/>
          </ac:spMkLst>
        </pc:spChg>
        <pc:spChg chg="add del">
          <ac:chgData name="Simon Au" userId="bd834a62-bcf6-4f47-838d-84af1dfdd484" providerId="ADAL" clId="{BC475F41-A165-4552-A60A-0746E4432764}" dt="2024-08-13T16:17:50.890" v="7017" actId="22"/>
          <ac:spMkLst>
            <pc:docMk/>
            <pc:sldMk cId="1933694129" sldId="399"/>
            <ac:spMk id="6" creationId="{843657B0-4E7F-9A27-C4F8-3C28CB13F33E}"/>
          </ac:spMkLst>
        </pc:spChg>
        <pc:spChg chg="add mod">
          <ac:chgData name="Simon Au" userId="bd834a62-bcf6-4f47-838d-84af1dfdd484" providerId="ADAL" clId="{BC475F41-A165-4552-A60A-0746E4432764}" dt="2024-08-13T16:20:46.900" v="7197" actId="1076"/>
          <ac:spMkLst>
            <pc:docMk/>
            <pc:sldMk cId="1933694129" sldId="399"/>
            <ac:spMk id="8" creationId="{5E7AF845-330A-41C4-7FEA-AD7B75F4F343}"/>
          </ac:spMkLst>
        </pc:spChg>
        <pc:picChg chg="del">
          <ac:chgData name="Simon Au" userId="bd834a62-bcf6-4f47-838d-84af1dfdd484" providerId="ADAL" clId="{BC475F41-A165-4552-A60A-0746E4432764}" dt="2024-08-13T16:12:44.621" v="6761" actId="478"/>
          <ac:picMkLst>
            <pc:docMk/>
            <pc:sldMk cId="1933694129" sldId="399"/>
            <ac:picMk id="7172" creationId="{00000000-0000-0000-0000-000000000000}"/>
          </ac:picMkLst>
        </pc:picChg>
        <pc:picChg chg="add del mod">
          <ac:chgData name="Simon Au" userId="bd834a62-bcf6-4f47-838d-84af1dfdd484" providerId="ADAL" clId="{BC475F41-A165-4552-A60A-0746E4432764}" dt="2024-08-13T16:13:27.100" v="6766" actId="478"/>
          <ac:picMkLst>
            <pc:docMk/>
            <pc:sldMk cId="1933694129" sldId="399"/>
            <ac:picMk id="8194" creationId="{1E71DAB6-B6B6-593B-0B21-2466D6B9F048}"/>
          </ac:picMkLst>
        </pc:picChg>
        <pc:picChg chg="add mod">
          <ac:chgData name="Simon Au" userId="bd834a62-bcf6-4f47-838d-84af1dfdd484" providerId="ADAL" clId="{BC475F41-A165-4552-A60A-0746E4432764}" dt="2024-08-13T16:13:31.451" v="6768" actId="1076"/>
          <ac:picMkLst>
            <pc:docMk/>
            <pc:sldMk cId="1933694129" sldId="399"/>
            <ac:picMk id="8196" creationId="{D20BE74A-30B9-30F3-91CA-52DB8BE255C1}"/>
          </ac:picMkLst>
        </pc:picChg>
      </pc:sldChg>
      <pc:sldChg chg="addSp modSp new mod modAnim chgLayout modNotesTx">
        <pc:chgData name="Simon Au" userId="bd834a62-bcf6-4f47-838d-84af1dfdd484" providerId="ADAL" clId="{BC475F41-A165-4552-A60A-0746E4432764}" dt="2024-08-13T16:32:29.282" v="7582"/>
        <pc:sldMkLst>
          <pc:docMk/>
          <pc:sldMk cId="1003013447" sldId="400"/>
        </pc:sldMkLst>
        <pc:spChg chg="mod">
          <ac:chgData name="Simon Au" userId="bd834a62-bcf6-4f47-838d-84af1dfdd484" providerId="ADAL" clId="{BC475F41-A165-4552-A60A-0746E4432764}" dt="2024-08-13T16:23:07.941" v="7314" actId="26606"/>
          <ac:spMkLst>
            <pc:docMk/>
            <pc:sldMk cId="1003013447" sldId="400"/>
            <ac:spMk id="2" creationId="{40366D96-9D4E-F9A0-045F-7B0A3AC6090B}"/>
          </ac:spMkLst>
        </pc:spChg>
        <pc:spChg chg="mod">
          <ac:chgData name="Simon Au" userId="bd834a62-bcf6-4f47-838d-84af1dfdd484" providerId="ADAL" clId="{BC475F41-A165-4552-A60A-0746E4432764}" dt="2024-08-13T16:23:39.338" v="7321" actId="1076"/>
          <ac:spMkLst>
            <pc:docMk/>
            <pc:sldMk cId="1003013447" sldId="400"/>
            <ac:spMk id="3" creationId="{5D3B4533-8E6D-1613-A2F6-A86A87A4B100}"/>
          </ac:spMkLst>
        </pc:spChg>
        <pc:spChg chg="add mod">
          <ac:chgData name="Simon Au" userId="bd834a62-bcf6-4f47-838d-84af1dfdd484" providerId="ADAL" clId="{BC475F41-A165-4552-A60A-0746E4432764}" dt="2024-08-13T16:23:35.035" v="7320" actId="1076"/>
          <ac:spMkLst>
            <pc:docMk/>
            <pc:sldMk cId="1003013447" sldId="400"/>
            <ac:spMk id="4" creationId="{BF87A861-41C5-F531-58AC-82654D0F3A47}"/>
          </ac:spMkLst>
        </pc:spChg>
        <pc:picChg chg="add mod">
          <ac:chgData name="Simon Au" userId="bd834a62-bcf6-4f47-838d-84af1dfdd484" providerId="ADAL" clId="{BC475F41-A165-4552-A60A-0746E4432764}" dt="2024-08-13T16:23:44.441" v="7323" actId="1076"/>
          <ac:picMkLst>
            <pc:docMk/>
            <pc:sldMk cId="1003013447" sldId="400"/>
            <ac:picMk id="9218" creationId="{8DCDE0E6-1DEE-A116-0F6F-023C95DA19CA}"/>
          </ac:picMkLst>
        </pc:picChg>
      </pc:sldChg>
      <pc:sldChg chg="addSp delSp modSp new mod modAnim modNotesTx">
        <pc:chgData name="Simon Au" userId="bd834a62-bcf6-4f47-838d-84af1dfdd484" providerId="ADAL" clId="{BC475F41-A165-4552-A60A-0746E4432764}" dt="2024-08-13T16:32:42.688" v="7583"/>
        <pc:sldMkLst>
          <pc:docMk/>
          <pc:sldMk cId="3598529491" sldId="401"/>
        </pc:sldMkLst>
        <pc:spChg chg="del">
          <ac:chgData name="Simon Au" userId="bd834a62-bcf6-4f47-838d-84af1dfdd484" providerId="ADAL" clId="{BC475F41-A165-4552-A60A-0746E4432764}" dt="2024-08-13T16:24:34.898" v="7345" actId="478"/>
          <ac:spMkLst>
            <pc:docMk/>
            <pc:sldMk cId="3598529491" sldId="401"/>
            <ac:spMk id="2" creationId="{EE92B008-566D-DB25-0621-9DB04F6F3826}"/>
          </ac:spMkLst>
        </pc:spChg>
        <pc:spChg chg="mod">
          <ac:chgData name="Simon Au" userId="bd834a62-bcf6-4f47-838d-84af1dfdd484" providerId="ADAL" clId="{BC475F41-A165-4552-A60A-0746E4432764}" dt="2024-08-13T16:28:55.552" v="7558" actId="20577"/>
          <ac:spMkLst>
            <pc:docMk/>
            <pc:sldMk cId="3598529491" sldId="401"/>
            <ac:spMk id="3" creationId="{F179996B-E06D-B717-54C3-47D5ABC116F5}"/>
          </ac:spMkLst>
        </pc:spChg>
        <pc:spChg chg="add mod">
          <ac:chgData name="Simon Au" userId="bd834a62-bcf6-4f47-838d-84af1dfdd484" providerId="ADAL" clId="{BC475F41-A165-4552-A60A-0746E4432764}" dt="2024-08-13T16:24:45.455" v="7379" actId="20577"/>
          <ac:spMkLst>
            <pc:docMk/>
            <pc:sldMk cId="3598529491" sldId="401"/>
            <ac:spMk id="4" creationId="{D3AC9B35-855E-A7B2-86AF-F9069B7EE44F}"/>
          </ac:spMkLst>
        </pc:spChg>
        <pc:spChg chg="add mod">
          <ac:chgData name="Simon Au" userId="bd834a62-bcf6-4f47-838d-84af1dfdd484" providerId="ADAL" clId="{BC475F41-A165-4552-A60A-0746E4432764}" dt="2024-08-13T16:29:05.677" v="7560" actId="1076"/>
          <ac:spMkLst>
            <pc:docMk/>
            <pc:sldMk cId="3598529491" sldId="401"/>
            <ac:spMk id="5" creationId="{2F431906-07AD-651A-DF40-7DF8CCDBF7E8}"/>
          </ac:spMkLst>
        </pc:spChg>
        <pc:picChg chg="add mod">
          <ac:chgData name="Simon Au" userId="bd834a62-bcf6-4f47-838d-84af1dfdd484" providerId="ADAL" clId="{BC475F41-A165-4552-A60A-0746E4432764}" dt="2024-08-13T16:29:02.971" v="7559" actId="1076"/>
          <ac:picMkLst>
            <pc:docMk/>
            <pc:sldMk cId="3598529491" sldId="401"/>
            <ac:picMk id="10242" creationId="{653BBB5F-E5A9-DCEF-C02B-63391640F94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227BE0-8D26-2C46-B592-87513771FDEF}" type="datetimeFigureOut">
              <a:rPr lang="en-US" smtClean="0"/>
              <a:t>8/14/2024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364B19-607B-B942-B14B-DB932692D378}" type="slidenum">
              <a:rPr lang="en-US" smtClean="0"/>
              <a:t>‹#›</a:t>
            </a:fld>
            <a:endParaRPr lang="en-US"/>
          </a:p>
        </p:txBody>
      </p:sp>
    </p:spTree>
    <p:extLst>
      <p:ext uri="{BB962C8B-B14F-4D97-AF65-F5344CB8AC3E}">
        <p14:creationId xmlns:p14="http://schemas.microsoft.com/office/powerpoint/2010/main" val="101514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a:t>
            </a:fld>
            <a:endParaRPr lang="en-US"/>
          </a:p>
        </p:txBody>
      </p:sp>
    </p:spTree>
    <p:extLst>
      <p:ext uri="{BB962C8B-B14F-4D97-AF65-F5344CB8AC3E}">
        <p14:creationId xmlns:p14="http://schemas.microsoft.com/office/powerpoint/2010/main" val="5018448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several floors that are designated quiet spaces. However, it tends to be a bit noisier than the Reading Room. If you find that there are disruptive students, please let the library staff know. </a:t>
            </a:r>
            <a:endParaRPr lang="en-GB" dirty="0"/>
          </a:p>
        </p:txBody>
      </p:sp>
      <p:sp>
        <p:nvSpPr>
          <p:cNvPr id="4" name="Slide Number Placeholder 3"/>
          <p:cNvSpPr>
            <a:spLocks noGrp="1"/>
          </p:cNvSpPr>
          <p:nvPr>
            <p:ph type="sldNum" sz="quarter" idx="5"/>
          </p:nvPr>
        </p:nvSpPr>
        <p:spPr/>
        <p:txBody>
          <a:bodyPr/>
          <a:lstStyle/>
          <a:p>
            <a:fld id="{11364B19-607B-B942-B14B-DB932692D378}" type="slidenum">
              <a:rPr lang="en-US" smtClean="0"/>
              <a:t>13</a:t>
            </a:fld>
            <a:endParaRPr lang="en-US"/>
          </a:p>
        </p:txBody>
      </p:sp>
    </p:spTree>
    <p:extLst>
      <p:ext uri="{BB962C8B-B14F-4D97-AF65-F5344CB8AC3E}">
        <p14:creationId xmlns:p14="http://schemas.microsoft.com/office/powerpoint/2010/main" val="687867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reading room is a well-lit quiet space for students to study. If there are disruptive students, there is a security office by the 5</a:t>
            </a:r>
            <a:r>
              <a:rPr lang="en-AU" baseline="30000" dirty="0"/>
              <a:t>th</a:t>
            </a:r>
            <a:r>
              <a:rPr lang="en-AU" dirty="0"/>
              <a:t> floor entrance that you can report to. </a:t>
            </a:r>
            <a:endParaRPr lang="en-GB" dirty="0"/>
          </a:p>
        </p:txBody>
      </p:sp>
      <p:sp>
        <p:nvSpPr>
          <p:cNvPr id="4" name="Slide Number Placeholder 3"/>
          <p:cNvSpPr>
            <a:spLocks noGrp="1"/>
          </p:cNvSpPr>
          <p:nvPr>
            <p:ph type="sldNum" sz="quarter" idx="5"/>
          </p:nvPr>
        </p:nvSpPr>
        <p:spPr/>
        <p:txBody>
          <a:bodyPr/>
          <a:lstStyle/>
          <a:p>
            <a:fld id="{11364B19-607B-B942-B14B-DB932692D378}" type="slidenum">
              <a:rPr lang="en-US" smtClean="0"/>
              <a:t>14</a:t>
            </a:fld>
            <a:endParaRPr lang="en-US"/>
          </a:p>
        </p:txBody>
      </p:sp>
    </p:spTree>
    <p:extLst>
      <p:ext uri="{BB962C8B-B14F-4D97-AF65-F5344CB8AC3E}">
        <p14:creationId xmlns:p14="http://schemas.microsoft.com/office/powerpoint/2010/main" val="10110598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study space that is staffed by HELPS, </a:t>
            </a:r>
            <a:r>
              <a:rPr lang="en-AU" dirty="0" err="1"/>
              <a:t>FirstBASE</a:t>
            </a:r>
            <a:r>
              <a:rPr lang="en-AU" dirty="0"/>
              <a:t> and Accessibility. It is a quiet space that is designed with minimal distractions. There will be a pomodoro timer to help you focus and remind you to take breaks. One staff member from HELPS, </a:t>
            </a:r>
            <a:r>
              <a:rPr lang="en-AU" dirty="0" err="1"/>
              <a:t>FirstBASE</a:t>
            </a:r>
            <a:r>
              <a:rPr lang="en-AU" dirty="0"/>
              <a:t> or Accessibility will always be present and if you need assistance with your written assignment, HELPS assignment chat drop-in is just next door. </a:t>
            </a:r>
          </a:p>
          <a:p>
            <a:endParaRPr lang="en-AU" dirty="0"/>
          </a:p>
          <a:p>
            <a:r>
              <a:rPr lang="en-AU" dirty="0" err="1"/>
              <a:t>WriteNow</a:t>
            </a:r>
            <a:r>
              <a:rPr lang="en-AU" dirty="0"/>
              <a:t> will be running every Tuesday from the 13</a:t>
            </a:r>
            <a:r>
              <a:rPr lang="en-AU" baseline="30000" dirty="0"/>
              <a:t>th</a:t>
            </a:r>
            <a:r>
              <a:rPr lang="en-AU" dirty="0"/>
              <a:t> August to 29</a:t>
            </a:r>
            <a:r>
              <a:rPr lang="en-AU" baseline="30000" dirty="0"/>
              <a:t>th</a:t>
            </a:r>
            <a:r>
              <a:rPr lang="en-AU" dirty="0"/>
              <a:t> October, 12:00pm to 4:00pm </a:t>
            </a:r>
            <a:endParaRPr lang="en-GB" dirty="0"/>
          </a:p>
        </p:txBody>
      </p:sp>
      <p:sp>
        <p:nvSpPr>
          <p:cNvPr id="4" name="Slide Number Placeholder 3"/>
          <p:cNvSpPr>
            <a:spLocks noGrp="1"/>
          </p:cNvSpPr>
          <p:nvPr>
            <p:ph type="sldNum" sz="quarter" idx="5"/>
          </p:nvPr>
        </p:nvSpPr>
        <p:spPr/>
        <p:txBody>
          <a:bodyPr/>
          <a:lstStyle/>
          <a:p>
            <a:fld id="{11364B19-607B-B942-B14B-DB932692D378}" type="slidenum">
              <a:rPr lang="en-US" smtClean="0"/>
              <a:t>15</a:t>
            </a:fld>
            <a:endParaRPr lang="en-US"/>
          </a:p>
        </p:txBody>
      </p:sp>
    </p:spTree>
    <p:extLst>
      <p:ext uri="{BB962C8B-B14F-4D97-AF65-F5344CB8AC3E}">
        <p14:creationId xmlns:p14="http://schemas.microsoft.com/office/powerpoint/2010/main" val="440406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study rooms are located around building 2. You can scan the QR codes outside of the room to book them. </a:t>
            </a:r>
          </a:p>
          <a:p>
            <a:endParaRPr lang="en-GB" dirty="0"/>
          </a:p>
          <a:p>
            <a:r>
              <a:rPr lang="en-GB" dirty="0"/>
              <a:t>This list is not exhaustive; there are more study areas throughout the campus. Keep an eye out and don’t be afraid to ask a staff member if you are not sure. </a:t>
            </a:r>
          </a:p>
        </p:txBody>
      </p:sp>
      <p:sp>
        <p:nvSpPr>
          <p:cNvPr id="4" name="Slide Number Placeholder 3"/>
          <p:cNvSpPr>
            <a:spLocks noGrp="1"/>
          </p:cNvSpPr>
          <p:nvPr>
            <p:ph type="sldNum" sz="quarter" idx="5"/>
          </p:nvPr>
        </p:nvSpPr>
        <p:spPr/>
        <p:txBody>
          <a:bodyPr/>
          <a:lstStyle/>
          <a:p>
            <a:fld id="{11364B19-607B-B942-B14B-DB932692D378}" type="slidenum">
              <a:rPr lang="en-US" smtClean="0"/>
              <a:t>16</a:t>
            </a:fld>
            <a:endParaRPr lang="en-US"/>
          </a:p>
        </p:txBody>
      </p:sp>
    </p:spTree>
    <p:extLst>
      <p:ext uri="{BB962C8B-B14F-4D97-AF65-F5344CB8AC3E}">
        <p14:creationId xmlns:p14="http://schemas.microsoft.com/office/powerpoint/2010/main" val="29382385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When you need help during your study, come to HELPS!</a:t>
            </a:r>
          </a:p>
        </p:txBody>
      </p:sp>
      <p:sp>
        <p:nvSpPr>
          <p:cNvPr id="4" name="Slide Number Placeholder 3"/>
          <p:cNvSpPr>
            <a:spLocks noGrp="1"/>
          </p:cNvSpPr>
          <p:nvPr>
            <p:ph type="sldNum" sz="quarter" idx="10"/>
          </p:nvPr>
        </p:nvSpPr>
        <p:spPr/>
        <p:txBody>
          <a:bodyPr/>
          <a:lstStyle/>
          <a:p>
            <a:fld id="{11364B19-607B-B942-B14B-DB932692D378}" type="slidenum">
              <a:rPr lang="en-US" smtClean="0"/>
              <a:t>17</a:t>
            </a:fld>
            <a:endParaRPr lang="en-US"/>
          </a:p>
        </p:txBody>
      </p:sp>
    </p:spTree>
    <p:extLst>
      <p:ext uri="{BB962C8B-B14F-4D97-AF65-F5344CB8AC3E}">
        <p14:creationId xmlns:p14="http://schemas.microsoft.com/office/powerpoint/2010/main" val="2468686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AU" dirty="0"/>
              <a:t>Sometimes just reducing your study load could significantly improve your study experience</a:t>
            </a:r>
          </a:p>
          <a:p>
            <a:pPr marL="228600" indent="-228600">
              <a:buAutoNum type="arabicPeriod"/>
            </a:pPr>
            <a:r>
              <a:rPr lang="en-AU" dirty="0"/>
              <a:t>Reach out to your subject coordinator, lecturer or tutor if you have content issues. You might also consider the Student Association to find a private tutor or in some cases, look up U:PASS to see if your subject has a support class available. </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fld id="{11364B19-607B-B942-B14B-DB932692D378}" type="slidenum">
              <a:rPr lang="en-US" smtClean="0"/>
              <a:t>18</a:t>
            </a:fld>
            <a:endParaRPr lang="en-US"/>
          </a:p>
        </p:txBody>
      </p:sp>
    </p:spTree>
    <p:extLst>
      <p:ext uri="{BB962C8B-B14F-4D97-AF65-F5344CB8AC3E}">
        <p14:creationId xmlns:p14="http://schemas.microsoft.com/office/powerpoint/2010/main" val="25675918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19</a:t>
            </a:fld>
            <a:endParaRPr lang="en-US"/>
          </a:p>
        </p:txBody>
      </p:sp>
    </p:spTree>
    <p:extLst>
      <p:ext uri="{BB962C8B-B14F-4D97-AF65-F5344CB8AC3E}">
        <p14:creationId xmlns:p14="http://schemas.microsoft.com/office/powerpoint/2010/main" val="2147550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are 5 techniques that are recommended by cognitive scientist. </a:t>
            </a:r>
          </a:p>
          <a:p>
            <a:endParaRPr lang="en-AU" dirty="0"/>
          </a:p>
          <a:p>
            <a:r>
              <a:rPr lang="en-AU" dirty="0"/>
              <a:t>Test them, practise and see which ones work best for you. </a:t>
            </a:r>
          </a:p>
        </p:txBody>
      </p:sp>
      <p:sp>
        <p:nvSpPr>
          <p:cNvPr id="4" name="Slide Number Placeholder 3"/>
          <p:cNvSpPr>
            <a:spLocks noGrp="1"/>
          </p:cNvSpPr>
          <p:nvPr>
            <p:ph type="sldNum" sz="quarter" idx="10"/>
          </p:nvPr>
        </p:nvSpPr>
        <p:spPr/>
        <p:txBody>
          <a:bodyPr/>
          <a:lstStyle/>
          <a:p>
            <a:fld id="{11364B19-607B-B942-B14B-DB932692D378}" type="slidenum">
              <a:rPr lang="en-US" smtClean="0"/>
              <a:t>20</a:t>
            </a:fld>
            <a:endParaRPr lang="en-US"/>
          </a:p>
        </p:txBody>
      </p:sp>
    </p:spTree>
    <p:extLst>
      <p:ext uri="{BB962C8B-B14F-4D97-AF65-F5344CB8AC3E}">
        <p14:creationId xmlns:p14="http://schemas.microsoft.com/office/powerpoint/2010/main" val="1782469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accent1">
                    <a:lumMod val="50000"/>
                  </a:schemeClr>
                </a:solidFill>
              </a:rPr>
              <a:t>helps to identify strengths and gaps in knowledge. For instance, if you have trouble remembering something, it means that is the thing you need to give more time to study</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21</a:t>
            </a:fld>
            <a:endParaRPr lang="en-US"/>
          </a:p>
        </p:txBody>
      </p:sp>
    </p:spTree>
    <p:extLst>
      <p:ext uri="{BB962C8B-B14F-4D97-AF65-F5344CB8AC3E}">
        <p14:creationId xmlns:p14="http://schemas.microsoft.com/office/powerpoint/2010/main" val="34880937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AU" dirty="0"/>
              <a:t>Past papers might be obtained from your lecturers and tutors or from your U:PASS leaders</a:t>
            </a:r>
          </a:p>
          <a:p>
            <a:pPr marL="171450" indent="-171450">
              <a:buFontTx/>
              <a:buChar char="-"/>
            </a:pPr>
            <a:r>
              <a:rPr lang="en-AU" dirty="0"/>
              <a:t>You can use physical cards or download apps such as Quizlet onto your phone</a:t>
            </a:r>
          </a:p>
          <a:p>
            <a:pPr marL="171450" indent="-171450">
              <a:buFontTx/>
              <a:buChar char="-"/>
            </a:pPr>
            <a:r>
              <a:rPr lang="en-AU" dirty="0"/>
              <a:t>Choose a topic to study. Then, with a piece of paper and a pen, write down as much as you can remember and then compare it against the information your are trying to recall</a:t>
            </a:r>
          </a:p>
          <a:p>
            <a:pPr marL="171450" indent="-171450">
              <a:buFontTx/>
              <a:buChar char="-"/>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22</a:t>
            </a:fld>
            <a:endParaRPr lang="en-US"/>
          </a:p>
        </p:txBody>
      </p:sp>
    </p:spTree>
    <p:extLst>
      <p:ext uri="{BB962C8B-B14F-4D97-AF65-F5344CB8AC3E}">
        <p14:creationId xmlns:p14="http://schemas.microsoft.com/office/powerpoint/2010/main" val="1063973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AU" sz="1200" b="0" dirty="0">
                <a:solidFill>
                  <a:schemeClr val="accent1">
                    <a:lumMod val="50000"/>
                  </a:schemeClr>
                </a:solidFill>
              </a:rPr>
              <a:t>At school, you are mostly presented</a:t>
            </a:r>
            <a:r>
              <a:rPr lang="en-AU" sz="1200" b="0" baseline="0" dirty="0">
                <a:solidFill>
                  <a:schemeClr val="accent1">
                    <a:lumMod val="50000"/>
                  </a:schemeClr>
                </a:solidFill>
              </a:rPr>
              <a:t> with knowledge as something that is definite and “true”. You are expected to be able to understand that knowledge, and know which situations that knowledge might be useful for.</a:t>
            </a:r>
          </a:p>
          <a:p>
            <a:pPr marL="0" indent="0">
              <a:buNone/>
            </a:pPr>
            <a:endParaRPr lang="en-AU" sz="1200" b="0" baseline="0" dirty="0">
              <a:solidFill>
                <a:schemeClr val="accent1">
                  <a:lumMod val="50000"/>
                </a:schemeClr>
              </a:solidFill>
            </a:endParaRPr>
          </a:p>
          <a:p>
            <a:pPr marL="0" indent="0">
              <a:buNone/>
            </a:pPr>
            <a:r>
              <a:rPr lang="en-AU" sz="1200" b="0" baseline="0" dirty="0">
                <a:solidFill>
                  <a:schemeClr val="accent1">
                    <a:lumMod val="50000"/>
                  </a:schemeClr>
                </a:solidFill>
              </a:rPr>
              <a:t>At university, we focus on knowledge as something that has been created over a period of time. It has been created by people asking questions about a particular aspect of the world, then finding ways to try to answer those questions. Other people have then looked at how those questions were answered, and explained why they think the method of answering the question was either valid or not valid. If many people within that discipline agree that the question has been answered using reliable forms of research, and interpreted in a way that is valid, and not based on biases or assumptions, then over time it comes to be considered knowledge. Otherwise, it gets rejected (by most, but maybe not all, members of that disciplinary community). There is a lot of disagreement amongst members of these disciplinary communities, and a lot of ongoing discussions and debates, which you are firstly introduced to, and then expected to join.</a:t>
            </a:r>
            <a:endParaRPr lang="en-AU" sz="1200" b="0"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3</a:t>
            </a:fld>
            <a:endParaRPr lang="en-US"/>
          </a:p>
        </p:txBody>
      </p:sp>
    </p:spTree>
    <p:extLst>
      <p:ext uri="{BB962C8B-B14F-4D97-AF65-F5344CB8AC3E}">
        <p14:creationId xmlns:p14="http://schemas.microsoft.com/office/powerpoint/2010/main" val="2068610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Further reading: </a:t>
            </a:r>
          </a:p>
          <a:p>
            <a:r>
              <a:rPr lang="en-AU" dirty="0"/>
              <a:t>https://www.structural-learning.com/post/dual-coding-a-teachers-guide</a:t>
            </a:r>
          </a:p>
          <a:p>
            <a:pPr marL="0" indent="0">
              <a:buFontTx/>
              <a:buNone/>
            </a:pPr>
            <a:endParaRPr lang="en-AU" sz="1200" dirty="0">
              <a:solidFill>
                <a:schemeClr val="tx1"/>
              </a:solidFill>
            </a:endParaRPr>
          </a:p>
          <a:p>
            <a:pPr marL="0" indent="0">
              <a:buFontTx/>
              <a:buNone/>
            </a:pPr>
            <a:r>
              <a:rPr lang="en-AU" sz="1200" dirty="0">
                <a:solidFill>
                  <a:schemeClr val="accent1"/>
                </a:solidFill>
              </a:rPr>
              <a:t>The brain engages information mainly through two systems: </a:t>
            </a:r>
            <a:r>
              <a:rPr lang="en-AU" sz="1200" dirty="0">
                <a:solidFill>
                  <a:srgbClr val="FF0000"/>
                </a:solidFill>
              </a:rPr>
              <a:t>visual</a:t>
            </a:r>
            <a:r>
              <a:rPr lang="en-AU" sz="1200" dirty="0">
                <a:solidFill>
                  <a:schemeClr val="accent1"/>
                </a:solidFill>
              </a:rPr>
              <a:t> and </a:t>
            </a:r>
            <a:r>
              <a:rPr lang="en-AU" sz="1200" dirty="0">
                <a:solidFill>
                  <a:srgbClr val="FF0000"/>
                </a:solidFill>
              </a:rPr>
              <a:t>verbal</a:t>
            </a:r>
            <a:r>
              <a:rPr lang="en-AU" sz="1200" dirty="0">
                <a:solidFill>
                  <a:schemeClr val="accent1"/>
                </a:solidFill>
              </a:rPr>
              <a:t> [teacher note: when you bring out the +, say: Using both simultaneously]</a:t>
            </a:r>
          </a:p>
          <a:p>
            <a:endParaRPr lang="en-AU" sz="1200" dirty="0">
              <a:solidFill>
                <a:schemeClr val="accent1"/>
              </a:solidFill>
            </a:endParaRPr>
          </a:p>
          <a:p>
            <a:r>
              <a:rPr lang="en-AU" sz="1200" dirty="0">
                <a:solidFill>
                  <a:schemeClr val="accent1"/>
                </a:solidFill>
              </a:rPr>
              <a:t>improves information processing and thus long-term memory retention</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23</a:t>
            </a:fld>
            <a:endParaRPr lang="en-US"/>
          </a:p>
        </p:txBody>
      </p:sp>
    </p:spTree>
    <p:extLst>
      <p:ext uri="{BB962C8B-B14F-4D97-AF65-F5344CB8AC3E}">
        <p14:creationId xmlns:p14="http://schemas.microsoft.com/office/powerpoint/2010/main" val="7854012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dirty="0"/>
              <a:t>Try to transform written/audio information into: </a:t>
            </a:r>
          </a:p>
          <a:p>
            <a:pPr marL="171450" indent="-171450">
              <a:buFontTx/>
              <a:buChar char="-"/>
            </a:pPr>
            <a:r>
              <a:rPr lang="en-AU" dirty="0"/>
              <a:t>Mind maps or concept maps</a:t>
            </a:r>
          </a:p>
          <a:p>
            <a:pPr marL="171450" indent="-171450">
              <a:buFontTx/>
              <a:buChar char="-"/>
            </a:pPr>
            <a:r>
              <a:rPr lang="en-AU" dirty="0"/>
              <a:t>Posters</a:t>
            </a:r>
          </a:p>
          <a:p>
            <a:pPr marL="171450" indent="-171450">
              <a:buFontTx/>
              <a:buChar char="-"/>
            </a:pPr>
            <a:r>
              <a:rPr lang="en-AU" dirty="0"/>
              <a:t>Timelines</a:t>
            </a:r>
          </a:p>
          <a:p>
            <a:pPr marL="171450" indent="-171450">
              <a:buFontTx/>
              <a:buChar char="-"/>
            </a:pPr>
            <a:r>
              <a:rPr lang="en-AU" dirty="0"/>
              <a:t>Images and drawings</a:t>
            </a:r>
          </a:p>
          <a:p>
            <a:pPr marL="171450" indent="-171450">
              <a:buFontTx/>
              <a:buChar char="-"/>
            </a:pPr>
            <a:endParaRPr lang="en-AU" dirty="0"/>
          </a:p>
          <a:p>
            <a:pPr marL="0" indent="0">
              <a:buFontTx/>
              <a:buNone/>
            </a:pPr>
            <a:r>
              <a:rPr lang="en-AU" dirty="0"/>
              <a:t>Go one step further and see if you can explain what you have created in writing. </a:t>
            </a:r>
          </a:p>
        </p:txBody>
      </p:sp>
      <p:sp>
        <p:nvSpPr>
          <p:cNvPr id="4" name="Slide Number Placeholder 3"/>
          <p:cNvSpPr>
            <a:spLocks noGrp="1"/>
          </p:cNvSpPr>
          <p:nvPr>
            <p:ph type="sldNum" sz="quarter" idx="10"/>
          </p:nvPr>
        </p:nvSpPr>
        <p:spPr/>
        <p:txBody>
          <a:bodyPr/>
          <a:lstStyle/>
          <a:p>
            <a:fld id="{11364B19-607B-B942-B14B-DB932692D378}" type="slidenum">
              <a:rPr lang="en-US" smtClean="0"/>
              <a:t>24</a:t>
            </a:fld>
            <a:endParaRPr lang="en-US"/>
          </a:p>
        </p:txBody>
      </p:sp>
    </p:spTree>
    <p:extLst>
      <p:ext uri="{BB962C8B-B14F-4D97-AF65-F5344CB8AC3E}">
        <p14:creationId xmlns:p14="http://schemas.microsoft.com/office/powerpoint/2010/main" val="28775269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accent1"/>
                </a:solidFill>
              </a:rPr>
              <a:t>The brain forgets over time – studying at the point in time when the brain forgets improves long-term retention. Therefore, study more frequently after learning new information. Periods between sessions can increase as the information becomes more embedded in long-term memory.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accent1"/>
                </a:solidFill>
              </a:rPr>
              <a:t>Resting is important in allowing the brain to operate optimally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chemeClr val="accent1"/>
                </a:solidFill>
              </a:rPr>
              <a:t>Cramming fatigues the mind reducing performance</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25</a:t>
            </a:fld>
            <a:endParaRPr lang="en-US"/>
          </a:p>
        </p:txBody>
      </p:sp>
    </p:spTree>
    <p:extLst>
      <p:ext uri="{BB962C8B-B14F-4D97-AF65-F5344CB8AC3E}">
        <p14:creationId xmlns:p14="http://schemas.microsoft.com/office/powerpoint/2010/main" val="1730260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a:p>
            <a:r>
              <a:rPr lang="en-AU" dirty="0"/>
              <a:t>The Ebbinghaus Curve of Forgetting further explains why spaced repetition is effective. </a:t>
            </a:r>
          </a:p>
          <a:p>
            <a:endParaRPr lang="en-AU" dirty="0"/>
          </a:p>
          <a:p>
            <a:r>
              <a:rPr lang="en-AU" dirty="0"/>
              <a:t>Without regular revision, most newly learnt material is gone within 24 hours.</a:t>
            </a:r>
          </a:p>
          <a:p>
            <a:endParaRPr lang="en-AU" dirty="0"/>
          </a:p>
          <a:p>
            <a:r>
              <a:rPr lang="en-AU" dirty="0"/>
              <a:t>Consider starting each study session with a brief revision of what you covered in the previous session.</a:t>
            </a:r>
          </a:p>
        </p:txBody>
      </p:sp>
      <p:sp>
        <p:nvSpPr>
          <p:cNvPr id="4" name="Slide Number Placeholder 3"/>
          <p:cNvSpPr>
            <a:spLocks noGrp="1"/>
          </p:cNvSpPr>
          <p:nvPr>
            <p:ph type="sldNum" sz="quarter" idx="10"/>
          </p:nvPr>
        </p:nvSpPr>
        <p:spPr/>
        <p:txBody>
          <a:bodyPr/>
          <a:lstStyle/>
          <a:p>
            <a:fld id="{163EEC5F-5073-4F47-B361-23EFF2A7319A}" type="slidenum">
              <a:rPr lang="en-US" smtClean="0"/>
              <a:t>26</a:t>
            </a:fld>
            <a:endParaRPr lang="en-US"/>
          </a:p>
        </p:txBody>
      </p:sp>
    </p:spTree>
    <p:extLst>
      <p:ext uri="{BB962C8B-B14F-4D97-AF65-F5344CB8AC3E}">
        <p14:creationId xmlns:p14="http://schemas.microsoft.com/office/powerpoint/2010/main" val="3323598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dirty="0"/>
              <a:t>Further readings: </a:t>
            </a:r>
          </a:p>
          <a:p>
            <a:pPr marL="0" indent="0">
              <a:buFontTx/>
              <a:buNone/>
            </a:pPr>
            <a:r>
              <a:rPr lang="en-AU" dirty="0"/>
              <a:t>https://citl.indiana.edu/teaching-resources/evidence-based/spaced-practice.html#:~:text=Spaced%20(or%20distributed)%20practice%20refers,activities%20in%20between%20study%20periods.</a:t>
            </a:r>
          </a:p>
          <a:p>
            <a:pPr marL="0" indent="0">
              <a:buFontTx/>
              <a:buNone/>
            </a:pPr>
            <a:endParaRPr lang="en-AU" dirty="0"/>
          </a:p>
          <a:p>
            <a:pPr marL="0" indent="0">
              <a:buFontTx/>
              <a:buNone/>
            </a:pPr>
            <a:r>
              <a:rPr lang="en-AU" dirty="0"/>
              <a:t>https://www.oxfordlearning.com/what-is-spaced-practice/</a:t>
            </a:r>
          </a:p>
          <a:p>
            <a:pPr marL="0" indent="0">
              <a:buFontTx/>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27</a:t>
            </a:fld>
            <a:endParaRPr lang="en-US"/>
          </a:p>
        </p:txBody>
      </p:sp>
    </p:spTree>
    <p:extLst>
      <p:ext uri="{BB962C8B-B14F-4D97-AF65-F5344CB8AC3E}">
        <p14:creationId xmlns:p14="http://schemas.microsoft.com/office/powerpoint/2010/main" val="388531114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accent1">
                    <a:lumMod val="50000"/>
                  </a:schemeClr>
                </a:solidFill>
              </a:rPr>
              <a:t>helps to identify strengths and gaps in knowledge. For instance, if you have trouble remembering something, it means that is the thing you need to give more time to study</a:t>
            </a: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28</a:t>
            </a:fld>
            <a:endParaRPr lang="en-US"/>
          </a:p>
        </p:txBody>
      </p:sp>
    </p:spTree>
    <p:extLst>
      <p:ext uri="{BB962C8B-B14F-4D97-AF65-F5344CB8AC3E}">
        <p14:creationId xmlns:p14="http://schemas.microsoft.com/office/powerpoint/2010/main" val="15043761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dirty="0"/>
              <a:t>Further reading: </a:t>
            </a:r>
          </a:p>
          <a:p>
            <a:pPr marL="0" indent="0">
              <a:buFontTx/>
              <a:buNone/>
            </a:pPr>
            <a:r>
              <a:rPr lang="en-AU" dirty="0"/>
              <a:t>https://effectiviology.com/interleaving/</a:t>
            </a:r>
          </a:p>
          <a:p>
            <a:pPr marL="0" indent="0">
              <a:buFontTx/>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29</a:t>
            </a:fld>
            <a:endParaRPr lang="en-US"/>
          </a:p>
        </p:txBody>
      </p:sp>
    </p:spTree>
    <p:extLst>
      <p:ext uri="{BB962C8B-B14F-4D97-AF65-F5344CB8AC3E}">
        <p14:creationId xmlns:p14="http://schemas.microsoft.com/office/powerpoint/2010/main" val="35470776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dirty="0"/>
              <a:t>Example of how to interleave 3 different topics. </a:t>
            </a:r>
          </a:p>
          <a:p>
            <a:pPr marL="0" indent="0">
              <a:buFontTx/>
              <a:buNone/>
            </a:pPr>
            <a:endParaRPr lang="en-AU" dirty="0"/>
          </a:p>
          <a:p>
            <a:pPr marL="0" indent="0">
              <a:buFontTx/>
              <a:buNone/>
            </a:pPr>
            <a:r>
              <a:rPr lang="en-AU" dirty="0"/>
              <a:t>Further reading (image source): </a:t>
            </a:r>
          </a:p>
          <a:p>
            <a:pPr marL="0" indent="0">
              <a:buFontTx/>
              <a:buNone/>
            </a:pPr>
            <a:r>
              <a:rPr lang="en-AU" dirty="0"/>
              <a:t>https://www.century.tech/news/what-is-interleaving-and-how-can-it-help-students/</a:t>
            </a:r>
          </a:p>
        </p:txBody>
      </p:sp>
      <p:sp>
        <p:nvSpPr>
          <p:cNvPr id="4" name="Slide Number Placeholder 3"/>
          <p:cNvSpPr>
            <a:spLocks noGrp="1"/>
          </p:cNvSpPr>
          <p:nvPr>
            <p:ph type="sldNum" sz="quarter" idx="10"/>
          </p:nvPr>
        </p:nvSpPr>
        <p:spPr/>
        <p:txBody>
          <a:bodyPr/>
          <a:lstStyle/>
          <a:p>
            <a:fld id="{11364B19-607B-B942-B14B-DB932692D378}" type="slidenum">
              <a:rPr lang="en-US" smtClean="0"/>
              <a:t>30</a:t>
            </a:fld>
            <a:endParaRPr lang="en-US"/>
          </a:p>
        </p:txBody>
      </p:sp>
    </p:spTree>
    <p:extLst>
      <p:ext uri="{BB962C8B-B14F-4D97-AF65-F5344CB8AC3E}">
        <p14:creationId xmlns:p14="http://schemas.microsoft.com/office/powerpoint/2010/main" val="763013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accent1">
                    <a:lumMod val="50000"/>
                  </a:schemeClr>
                </a:solidFill>
              </a:rPr>
              <a:t>Richard Feynman was a Nobel prize winning physicist.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solidFill>
                  <a:schemeClr val="accent1">
                    <a:lumMod val="50000"/>
                  </a:schemeClr>
                </a:solidFill>
              </a:rPr>
              <a:t>Transforming knowledge means that the information become part of the learner. The understanding is deeper compared with simply memorising something.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chemeClr val="accent1">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solidFill>
                <a:schemeClr val="accent1">
                  <a:lumMod val="50000"/>
                </a:schemeClr>
              </a:solidFill>
            </a:endParaRPr>
          </a:p>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31</a:t>
            </a:fld>
            <a:endParaRPr lang="en-US"/>
          </a:p>
        </p:txBody>
      </p:sp>
    </p:spTree>
    <p:extLst>
      <p:ext uri="{BB962C8B-B14F-4D97-AF65-F5344CB8AC3E}">
        <p14:creationId xmlns:p14="http://schemas.microsoft.com/office/powerpoint/2010/main" val="3094097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AU" dirty="0"/>
              <a:t>Identify gaps in own understanding when trying to explain. What are you struggling with? Go back to source materials</a:t>
            </a:r>
          </a:p>
          <a:p>
            <a:pPr marL="0" indent="0">
              <a:buFontTx/>
              <a:buNone/>
            </a:pPr>
            <a:r>
              <a:rPr lang="en-AU" dirty="0"/>
              <a:t>Teaching helps to solidify the information further. You might even get questions that force you to think deeper and thus increase your understanding. </a:t>
            </a:r>
          </a:p>
          <a:p>
            <a:pPr marL="0" indent="0">
              <a:buFontTx/>
              <a:buNone/>
            </a:pPr>
            <a:endParaRPr lang="en-AU" dirty="0"/>
          </a:p>
          <a:p>
            <a:pPr marL="0" indent="0">
              <a:buFontTx/>
              <a:buNone/>
            </a:pPr>
            <a:endParaRPr lang="en-AU" dirty="0"/>
          </a:p>
          <a:p>
            <a:pPr marL="0" indent="0">
              <a:buFontTx/>
              <a:buNone/>
            </a:pPr>
            <a:r>
              <a:rPr lang="en-AU" dirty="0"/>
              <a:t>Further readings: </a:t>
            </a:r>
          </a:p>
          <a:p>
            <a:pPr marL="0" indent="0">
              <a:buFontTx/>
              <a:buNone/>
            </a:pPr>
            <a:r>
              <a:rPr lang="en-AU" dirty="0"/>
              <a:t>https://fs.blog/feynman-learning-technique/</a:t>
            </a:r>
          </a:p>
          <a:p>
            <a:pPr marL="0" indent="0">
              <a:buFontTx/>
              <a:buNone/>
            </a:pPr>
            <a:endParaRPr lang="en-AU" dirty="0"/>
          </a:p>
          <a:p>
            <a:pPr marL="0" indent="0">
              <a:buFontTx/>
              <a:buNone/>
            </a:pPr>
            <a:r>
              <a:rPr lang="en-AU" dirty="0"/>
              <a:t>https://fs.blog/feynman-technique/#:~:text=Feynman's%20learning%20technique%20comprises%20four,notes%20and%20revisit%20them%20regularly.</a:t>
            </a:r>
          </a:p>
          <a:p>
            <a:pPr marL="0" indent="0">
              <a:buFontTx/>
              <a:buNone/>
            </a:pPr>
            <a:endParaRPr lang="en-AU" dirty="0"/>
          </a:p>
          <a:p>
            <a:pPr marL="0" indent="0">
              <a:buFontTx/>
              <a:buNone/>
            </a:pPr>
            <a:endParaRPr lang="en-AU" dirty="0"/>
          </a:p>
          <a:p>
            <a:pPr marL="0" indent="0">
              <a:buFontTx/>
              <a:buNone/>
            </a:pP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32</a:t>
            </a:fld>
            <a:endParaRPr lang="en-US"/>
          </a:p>
        </p:txBody>
      </p:sp>
    </p:spTree>
    <p:extLst>
      <p:ext uri="{BB962C8B-B14F-4D97-AF65-F5344CB8AC3E}">
        <p14:creationId xmlns:p14="http://schemas.microsoft.com/office/powerpoint/2010/main" val="3405973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5</a:t>
            </a:fld>
            <a:endParaRPr lang="en-US"/>
          </a:p>
        </p:txBody>
      </p:sp>
    </p:spTree>
    <p:extLst>
      <p:ext uri="{BB962C8B-B14F-4D97-AF65-F5344CB8AC3E}">
        <p14:creationId xmlns:p14="http://schemas.microsoft.com/office/powerpoint/2010/main" val="2863367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[Optional] </a:t>
            </a:r>
          </a:p>
          <a:p>
            <a:endParaRPr lang="en-AU" dirty="0"/>
          </a:p>
          <a:p>
            <a:r>
              <a:rPr lang="en-AU" dirty="0"/>
              <a:t>What is flow state? </a:t>
            </a:r>
          </a:p>
          <a:p>
            <a:pPr marL="171450" indent="-171450">
              <a:buFontTx/>
              <a:buChar char="-"/>
            </a:pPr>
            <a:r>
              <a:rPr lang="en-AU" dirty="0"/>
              <a:t>A state of mind that allows a person to perform tasks effortlessly and with focus; even over long stretches of time</a:t>
            </a:r>
          </a:p>
          <a:p>
            <a:pPr marL="0" indent="0">
              <a:buFontTx/>
              <a:buNone/>
            </a:pPr>
            <a:endParaRPr lang="en-AU" dirty="0"/>
          </a:p>
          <a:p>
            <a:pPr marL="0" indent="0">
              <a:buFontTx/>
              <a:buNone/>
            </a:pPr>
            <a:r>
              <a:rPr lang="en-AU" dirty="0"/>
              <a:t>Benefits: </a:t>
            </a:r>
          </a:p>
          <a:p>
            <a:pPr marL="171450" indent="-171450">
              <a:buFontTx/>
              <a:buChar char="-"/>
            </a:pPr>
            <a:r>
              <a:rPr lang="en-AU" dirty="0"/>
              <a:t>Increases productivity</a:t>
            </a:r>
          </a:p>
          <a:p>
            <a:pPr marL="171450" indent="-171450">
              <a:buFontTx/>
              <a:buChar char="-"/>
            </a:pPr>
            <a:r>
              <a:rPr lang="en-AU" dirty="0"/>
              <a:t>Enhances learning</a:t>
            </a:r>
          </a:p>
          <a:p>
            <a:pPr marL="171450" indent="-171450">
              <a:buFontTx/>
              <a:buChar char="-"/>
            </a:pPr>
            <a:r>
              <a:rPr lang="en-AU" dirty="0"/>
              <a:t>Reduces procrastination</a:t>
            </a:r>
          </a:p>
          <a:p>
            <a:pPr marL="171450" indent="-171450">
              <a:buFontTx/>
              <a:buChar char="-"/>
            </a:pPr>
            <a:endParaRPr lang="en-AU" dirty="0"/>
          </a:p>
          <a:p>
            <a:pPr marL="0" indent="0">
              <a:buFontTx/>
              <a:buNone/>
            </a:pPr>
            <a:r>
              <a:rPr lang="en-AU" dirty="0"/>
              <a:t>How? </a:t>
            </a:r>
          </a:p>
          <a:p>
            <a:pPr marL="171450" indent="-171450">
              <a:buFontTx/>
              <a:buChar char="-"/>
            </a:pPr>
            <a:r>
              <a:rPr lang="en-AU" dirty="0"/>
              <a:t>Choose the level of challenge carefully: not too difficult but not too easy</a:t>
            </a:r>
          </a:p>
          <a:p>
            <a:pPr marL="171450" indent="-171450">
              <a:buFontTx/>
              <a:buChar char="-"/>
            </a:pPr>
            <a:r>
              <a:rPr lang="en-AU" dirty="0"/>
              <a:t>Set clear goals to help make progress clear</a:t>
            </a:r>
          </a:p>
          <a:p>
            <a:pPr marL="171450" indent="-171450">
              <a:buFontTx/>
              <a:buChar char="-"/>
            </a:pPr>
            <a:r>
              <a:rPr lang="en-AU" dirty="0"/>
              <a:t>Break complex or lengthy tasks into smaller chunks</a:t>
            </a:r>
          </a:p>
          <a:p>
            <a:pPr marL="171450" indent="-171450">
              <a:buFontTx/>
              <a:buChar char="-"/>
            </a:pPr>
            <a:r>
              <a:rPr lang="en-AU" dirty="0"/>
              <a:t>Set additional parameters to increase stakes; this increases motivation. For example, set a timer for a task. </a:t>
            </a:r>
          </a:p>
        </p:txBody>
      </p:sp>
      <p:sp>
        <p:nvSpPr>
          <p:cNvPr id="4" name="Slide Number Placeholder 3"/>
          <p:cNvSpPr>
            <a:spLocks noGrp="1"/>
          </p:cNvSpPr>
          <p:nvPr>
            <p:ph type="sldNum" sz="quarter" idx="5"/>
          </p:nvPr>
        </p:nvSpPr>
        <p:spPr/>
        <p:txBody>
          <a:bodyPr/>
          <a:lstStyle/>
          <a:p>
            <a:fld id="{11364B19-607B-B942-B14B-DB932692D378}" type="slidenum">
              <a:rPr lang="en-US" smtClean="0"/>
              <a:t>33</a:t>
            </a:fld>
            <a:endParaRPr lang="en-US"/>
          </a:p>
        </p:txBody>
      </p:sp>
    </p:spTree>
    <p:extLst>
      <p:ext uri="{BB962C8B-B14F-4D97-AF65-F5344CB8AC3E}">
        <p14:creationId xmlns:p14="http://schemas.microsoft.com/office/powerpoint/2010/main" val="32932421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34</a:t>
            </a:fld>
            <a:endParaRPr lang="en-US"/>
          </a:p>
        </p:txBody>
      </p:sp>
    </p:spTree>
    <p:extLst>
      <p:ext uri="{BB962C8B-B14F-4D97-AF65-F5344CB8AC3E}">
        <p14:creationId xmlns:p14="http://schemas.microsoft.com/office/powerpoint/2010/main" val="369201009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35</a:t>
            </a:fld>
            <a:endParaRPr lang="en-US"/>
          </a:p>
        </p:txBody>
      </p:sp>
    </p:spTree>
    <p:extLst>
      <p:ext uri="{BB962C8B-B14F-4D97-AF65-F5344CB8AC3E}">
        <p14:creationId xmlns:p14="http://schemas.microsoft.com/office/powerpoint/2010/main" val="4153756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Set additional parameters to increase stakes; increasing motivation:</a:t>
            </a:r>
          </a:p>
          <a:p>
            <a:r>
              <a:rPr lang="en-AU" dirty="0"/>
              <a:t>For example, set a timer for a task or finish a task before a song ends</a:t>
            </a:r>
          </a:p>
          <a:p>
            <a:endParaRPr lang="en-AU" dirty="0"/>
          </a:p>
          <a:p>
            <a:r>
              <a:rPr lang="en-AU" dirty="0"/>
              <a:t>Further reading: </a:t>
            </a:r>
          </a:p>
          <a:p>
            <a:r>
              <a:rPr lang="en-AU" dirty="0"/>
              <a:t>https://hooshmand.net/flow-state-in-the-zone/</a:t>
            </a:r>
          </a:p>
          <a:p>
            <a:endParaRPr lang="en-AU" dirty="0"/>
          </a:p>
        </p:txBody>
      </p:sp>
      <p:sp>
        <p:nvSpPr>
          <p:cNvPr id="4" name="Slide Number Placeholder 3"/>
          <p:cNvSpPr>
            <a:spLocks noGrp="1"/>
          </p:cNvSpPr>
          <p:nvPr>
            <p:ph type="sldNum" sz="quarter" idx="5"/>
          </p:nvPr>
        </p:nvSpPr>
        <p:spPr/>
        <p:txBody>
          <a:bodyPr/>
          <a:lstStyle/>
          <a:p>
            <a:fld id="{11364B19-607B-B942-B14B-DB932692D378}" type="slidenum">
              <a:rPr lang="en-US" smtClean="0"/>
              <a:t>36</a:t>
            </a:fld>
            <a:endParaRPr lang="en-US"/>
          </a:p>
        </p:txBody>
      </p:sp>
    </p:spTree>
    <p:extLst>
      <p:ext uri="{BB962C8B-B14F-4D97-AF65-F5344CB8AC3E}">
        <p14:creationId xmlns:p14="http://schemas.microsoft.com/office/powerpoint/2010/main" val="1610481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b="0" i="0" kern="1200" dirty="0">
                <a:solidFill>
                  <a:schemeClr val="tx1"/>
                </a:solidFill>
                <a:effectLst/>
                <a:latin typeface="+mn-lt"/>
                <a:ea typeface="+mn-ea"/>
                <a:cs typeface="+mn-cs"/>
              </a:rPr>
              <a:t>For example</a:t>
            </a:r>
            <a:r>
              <a:rPr lang="en-AU" sz="1200" b="1" i="0" kern="1200" dirty="0">
                <a:solidFill>
                  <a:schemeClr val="tx1"/>
                </a:solidFill>
                <a:effectLst/>
                <a:latin typeface="+mn-lt"/>
                <a:ea typeface="+mn-ea"/>
                <a:cs typeface="+mn-cs"/>
              </a:rPr>
              <a:t>, Engineering</a:t>
            </a:r>
            <a:r>
              <a:rPr lang="en-AU" sz="1200" b="0" i="0" kern="1200" dirty="0">
                <a:solidFill>
                  <a:schemeClr val="tx1"/>
                </a:solidFill>
                <a:effectLst/>
                <a:latin typeface="+mn-lt"/>
                <a:ea typeface="+mn-ea"/>
                <a:cs typeface="+mn-cs"/>
              </a:rPr>
              <a:t> begins with a problem</a:t>
            </a:r>
            <a:r>
              <a:rPr lang="en-AU" sz="1200" b="0" i="0" kern="1200" baseline="0" dirty="0">
                <a:solidFill>
                  <a:schemeClr val="tx1"/>
                </a:solidFill>
                <a:effectLst/>
                <a:latin typeface="+mn-lt"/>
                <a:ea typeface="+mn-ea"/>
                <a:cs typeface="+mn-cs"/>
              </a:rPr>
              <a:t> </a:t>
            </a:r>
            <a:r>
              <a:rPr lang="en-AU" sz="1200" b="0" i="0" kern="1200" dirty="0">
                <a:solidFill>
                  <a:schemeClr val="tx1"/>
                </a:solidFill>
                <a:effectLst/>
                <a:latin typeface="+mn-lt"/>
                <a:ea typeface="+mn-ea"/>
                <a:cs typeface="+mn-cs"/>
              </a:rPr>
              <a:t>that needs to be solved. Engineers ask questions to define the problem, determine criteria for a successful solution, and identify constraints.</a:t>
            </a:r>
          </a:p>
          <a:p>
            <a:endParaRPr lang="en-AU" sz="1200" b="0" i="0" kern="1200" dirty="0">
              <a:solidFill>
                <a:schemeClr val="tx1"/>
              </a:solidFill>
              <a:effectLst/>
              <a:latin typeface="+mn-lt"/>
              <a:ea typeface="+mn-ea"/>
              <a:cs typeface="+mn-cs"/>
            </a:endParaRPr>
          </a:p>
          <a:p>
            <a:r>
              <a:rPr lang="en-AU" sz="1200" b="1" i="0" kern="1200" dirty="0">
                <a:solidFill>
                  <a:schemeClr val="tx1"/>
                </a:solidFill>
                <a:effectLst/>
                <a:latin typeface="+mn-lt"/>
                <a:ea typeface="+mn-ea"/>
                <a:cs typeface="+mn-cs"/>
              </a:rPr>
              <a:t>Law </a:t>
            </a:r>
            <a:r>
              <a:rPr lang="en-AU" sz="1200" b="0" i="0" kern="1200" dirty="0">
                <a:solidFill>
                  <a:schemeClr val="tx1"/>
                </a:solidFill>
                <a:effectLst/>
                <a:latin typeface="+mn-lt"/>
                <a:ea typeface="+mn-ea"/>
                <a:cs typeface="+mn-cs"/>
              </a:rPr>
              <a:t>asks which legal principles underpin a particular case, and whether those principles can be satisfactorily applied in</a:t>
            </a:r>
            <a:r>
              <a:rPr lang="en-AU" sz="1200" b="0" i="0" kern="1200" baseline="0" dirty="0">
                <a:solidFill>
                  <a:schemeClr val="tx1"/>
                </a:solidFill>
                <a:effectLst/>
                <a:latin typeface="+mn-lt"/>
                <a:ea typeface="+mn-ea"/>
                <a:cs typeface="+mn-cs"/>
              </a:rPr>
              <a:t> a given situation based on the information that is known.</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6</a:t>
            </a:fld>
            <a:endParaRPr lang="en-US"/>
          </a:p>
        </p:txBody>
      </p:sp>
    </p:spTree>
    <p:extLst>
      <p:ext uri="{BB962C8B-B14F-4D97-AF65-F5344CB8AC3E}">
        <p14:creationId xmlns:p14="http://schemas.microsoft.com/office/powerpoint/2010/main" val="1159305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also means you need to understand</a:t>
            </a:r>
            <a:r>
              <a:rPr lang="en-AU" baseline="0" dirty="0"/>
              <a:t> that different people may have tried to answer the same question in different ways, or interpreted the same research findings differently, and therefore come up with different answers, theories or recommendations.</a:t>
            </a:r>
          </a:p>
          <a:p>
            <a:endParaRPr lang="en-AU" baseline="0" dirty="0"/>
          </a:p>
          <a:p>
            <a:r>
              <a:rPr lang="en-AU" baseline="0" dirty="0"/>
              <a:t>You need to show your teachers that you have done enough research to know some of the main differences of opinion between experts, and then explain which interpretation you agree with, and why (based on the evidence available).</a:t>
            </a:r>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7</a:t>
            </a:fld>
            <a:endParaRPr lang="en-US"/>
          </a:p>
        </p:txBody>
      </p:sp>
    </p:spTree>
    <p:extLst>
      <p:ext uri="{BB962C8B-B14F-4D97-AF65-F5344CB8AC3E}">
        <p14:creationId xmlns:p14="http://schemas.microsoft.com/office/powerpoint/2010/main" val="25148481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find the answers: </a:t>
            </a:r>
          </a:p>
          <a:p>
            <a:endParaRPr lang="en-GB" dirty="0"/>
          </a:p>
          <a:p>
            <a:r>
              <a:rPr lang="en-GB" dirty="0"/>
              <a:t>https://www.handbook.uts.edu.au/dates_academic.html#on2024</a:t>
            </a:r>
          </a:p>
          <a:p>
            <a:endParaRPr lang="en-GB" dirty="0"/>
          </a:p>
          <a:p>
            <a:r>
              <a:rPr lang="en-GB" dirty="0"/>
              <a:t>Bonus question: </a:t>
            </a:r>
          </a:p>
          <a:p>
            <a:r>
              <a:rPr lang="en-GB" dirty="0"/>
              <a:t>Census date is the cut off time to withdraw from a subject without incurring financial or academic penalty. </a:t>
            </a:r>
          </a:p>
          <a:p>
            <a:r>
              <a:rPr lang="en-GB" dirty="0"/>
              <a:t>At this point, ask students if they know where to go if they need help withdrawing from a subject</a:t>
            </a:r>
          </a:p>
          <a:p>
            <a:endParaRPr lang="en-GB" dirty="0"/>
          </a:p>
        </p:txBody>
      </p:sp>
      <p:sp>
        <p:nvSpPr>
          <p:cNvPr id="4" name="Slide Number Placeholder 3"/>
          <p:cNvSpPr>
            <a:spLocks noGrp="1"/>
          </p:cNvSpPr>
          <p:nvPr>
            <p:ph type="sldNum" sz="quarter" idx="5"/>
          </p:nvPr>
        </p:nvSpPr>
        <p:spPr/>
        <p:txBody>
          <a:bodyPr/>
          <a:lstStyle/>
          <a:p>
            <a:fld id="{11364B19-607B-B942-B14B-DB932692D378}" type="slidenum">
              <a:rPr lang="en-US" smtClean="0"/>
              <a:t>9</a:t>
            </a:fld>
            <a:endParaRPr lang="en-US"/>
          </a:p>
        </p:txBody>
      </p:sp>
    </p:spTree>
    <p:extLst>
      <p:ext uri="{BB962C8B-B14F-4D97-AF65-F5344CB8AC3E}">
        <p14:creationId xmlns:p14="http://schemas.microsoft.com/office/powerpoint/2010/main" val="454905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sz="1200" b="0" dirty="0">
              <a:solidFill>
                <a:schemeClr val="accent1">
                  <a:lumMod val="50000"/>
                </a:schemeClr>
              </a:solidFill>
            </a:endParaRPr>
          </a:p>
        </p:txBody>
      </p:sp>
      <p:sp>
        <p:nvSpPr>
          <p:cNvPr id="4" name="Slide Number Placeholder 3"/>
          <p:cNvSpPr>
            <a:spLocks noGrp="1"/>
          </p:cNvSpPr>
          <p:nvPr>
            <p:ph type="sldNum" sz="quarter" idx="10"/>
          </p:nvPr>
        </p:nvSpPr>
        <p:spPr/>
        <p:txBody>
          <a:bodyPr/>
          <a:lstStyle/>
          <a:p>
            <a:fld id="{11364B19-607B-B942-B14B-DB932692D378}" type="slidenum">
              <a:rPr lang="en-US" smtClean="0"/>
              <a:t>10</a:t>
            </a:fld>
            <a:endParaRPr lang="en-US"/>
          </a:p>
        </p:txBody>
      </p:sp>
    </p:spTree>
    <p:extLst>
      <p:ext uri="{BB962C8B-B14F-4D97-AF65-F5344CB8AC3E}">
        <p14:creationId xmlns:p14="http://schemas.microsoft.com/office/powerpoint/2010/main" val="3676818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Sometimes, studying effectively means managing the workload that you have. It can be difficult to focus if are enrolled in more than you can handle. Therefore, consider reducing your study load. Although if you are an international student, you will need to make sure that this does not affect your visa status by checking in with the International office. </a:t>
            </a:r>
            <a:endParaRPr lang="en-GB" dirty="0"/>
          </a:p>
        </p:txBody>
      </p:sp>
      <p:sp>
        <p:nvSpPr>
          <p:cNvPr id="4" name="Slide Number Placeholder 3"/>
          <p:cNvSpPr>
            <a:spLocks noGrp="1"/>
          </p:cNvSpPr>
          <p:nvPr>
            <p:ph type="sldNum" sz="quarter" idx="5"/>
          </p:nvPr>
        </p:nvSpPr>
        <p:spPr/>
        <p:txBody>
          <a:bodyPr/>
          <a:lstStyle/>
          <a:p>
            <a:fld id="{11364B19-607B-B942-B14B-DB932692D378}" type="slidenum">
              <a:rPr lang="en-US" smtClean="0"/>
              <a:t>11</a:t>
            </a:fld>
            <a:endParaRPr lang="en-US"/>
          </a:p>
        </p:txBody>
      </p:sp>
    </p:spTree>
    <p:extLst>
      <p:ext uri="{BB962C8B-B14F-4D97-AF65-F5344CB8AC3E}">
        <p14:creationId xmlns:p14="http://schemas.microsoft.com/office/powerpoint/2010/main" val="741598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11364B19-607B-B942-B14B-DB932692D378}" type="slidenum">
              <a:rPr lang="en-US" smtClean="0"/>
              <a:t>12</a:t>
            </a:fld>
            <a:endParaRPr lang="en-US"/>
          </a:p>
        </p:txBody>
      </p:sp>
    </p:spTree>
    <p:extLst>
      <p:ext uri="{BB962C8B-B14F-4D97-AF65-F5344CB8AC3E}">
        <p14:creationId xmlns:p14="http://schemas.microsoft.com/office/powerpoint/2010/main" val="201999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jp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7" name="Picture 6">
            <a:extLst>
              <a:ext uri="{FF2B5EF4-FFF2-40B4-BE49-F238E27FC236}">
                <a16:creationId xmlns:a16="http://schemas.microsoft.com/office/drawing/2014/main" id="{1739CB7F-C500-664A-85BC-40E980796747}"/>
              </a:ext>
            </a:extLst>
          </p:cNvPr>
          <p:cNvPicPr>
            <a:picLocks noChangeAspect="1"/>
          </p:cNvPicPr>
          <p:nvPr userDrawn="1"/>
        </p:nvPicPr>
        <p:blipFill rotWithShape="1">
          <a:blip r:embed="rId3"/>
          <a:srcRect t="1441"/>
          <a:stretch/>
        </p:blipFill>
        <p:spPr>
          <a:xfrm>
            <a:off x="6367137" y="-1"/>
            <a:ext cx="5824863" cy="6759147"/>
          </a:xfrm>
          <a:prstGeom prst="rect">
            <a:avLst/>
          </a:prstGeom>
        </p:spPr>
      </p:pic>
      <p:sp>
        <p:nvSpPr>
          <p:cNvPr id="8" name="TextBox 7">
            <a:extLst>
              <a:ext uri="{FF2B5EF4-FFF2-40B4-BE49-F238E27FC236}">
                <a16:creationId xmlns:a16="http://schemas.microsoft.com/office/drawing/2014/main" id="{694D4A17-CCAE-BD4B-887F-A1DBBA9FD3FB}"/>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4672792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ver 10">
    <p:bg>
      <p:bgPr>
        <a:solidFill>
          <a:schemeClr val="accent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9A7EFA2-B1FD-1E43-9276-0F55A5EC671A}"/>
              </a:ext>
            </a:extLst>
          </p:cNvPr>
          <p:cNvPicPr>
            <a:picLocks noChangeAspect="1"/>
          </p:cNvPicPr>
          <p:nvPr userDrawn="1"/>
        </p:nvPicPr>
        <p:blipFill rotWithShape="1">
          <a:blip r:embed="rId2"/>
          <a:srcRect l="51689"/>
          <a:stretch/>
        </p:blipFill>
        <p:spPr>
          <a:xfrm>
            <a:off x="6301946" y="0"/>
            <a:ext cx="5890054"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7" name="TextBox 6">
            <a:extLst>
              <a:ext uri="{FF2B5EF4-FFF2-40B4-BE49-F238E27FC236}">
                <a16:creationId xmlns:a16="http://schemas.microsoft.com/office/drawing/2014/main" id="{40A88856-F89C-EF4E-B6A8-ABF16041A3D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611426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ver 11">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856B1C-BE9C-3E40-80C8-A011A3C8E1B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3464588" y="1933263"/>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3464588" y="3153403"/>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6" name="TextBox 5">
            <a:extLst>
              <a:ext uri="{FF2B5EF4-FFF2-40B4-BE49-F238E27FC236}">
                <a16:creationId xmlns:a16="http://schemas.microsoft.com/office/drawing/2014/main" id="{5B12A80C-D730-564E-BB04-3FCA28CD2AE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95000"/>
                    <a:lumOff val="5000"/>
                  </a:schemeClr>
                </a:solidFill>
              </a:rPr>
              <a:t>UTS CRICOS 00099F</a:t>
            </a:r>
          </a:p>
        </p:txBody>
      </p:sp>
    </p:spTree>
    <p:extLst>
      <p:ext uri="{BB962C8B-B14F-4D97-AF65-F5344CB8AC3E}">
        <p14:creationId xmlns:p14="http://schemas.microsoft.com/office/powerpoint/2010/main" val="533610802"/>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12">
    <p:bg>
      <p:bgRef idx="1001">
        <a:schemeClr val="bg1"/>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164A8C5-B98A-DD4E-960D-F3D3761EC0E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5990971" y="2329189"/>
            <a:ext cx="595718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5990971" y="3549329"/>
            <a:ext cx="595718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4E3F4ABF-2D84-7949-9C75-93BB27248487}"/>
              </a:ext>
            </a:extLst>
          </p:cNvPr>
          <p:cNvPicPr>
            <a:picLocks noChangeAspect="1"/>
          </p:cNvPicPr>
          <p:nvPr userDrawn="1"/>
        </p:nvPicPr>
        <p:blipFill>
          <a:blip r:embed="rId3"/>
          <a:stretch>
            <a:fillRect/>
          </a:stretch>
        </p:blipFill>
        <p:spPr>
          <a:xfrm>
            <a:off x="693876" y="5449014"/>
            <a:ext cx="748146" cy="709155"/>
          </a:xfrm>
          <a:prstGeom prst="rect">
            <a:avLst/>
          </a:prstGeom>
        </p:spPr>
      </p:pic>
      <p:sp>
        <p:nvSpPr>
          <p:cNvPr id="7" name="TextBox 6">
            <a:extLst>
              <a:ext uri="{FF2B5EF4-FFF2-40B4-BE49-F238E27FC236}">
                <a16:creationId xmlns:a16="http://schemas.microsoft.com/office/drawing/2014/main" id="{C2431573-003B-1248-BFDD-83146ACD9FF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278147330"/>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ver 13">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92481E-4CF5-CA4B-AB81-3F8A7DE984B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2235061" y="2276354"/>
            <a:ext cx="7318942" cy="1201854"/>
          </a:xfrm>
        </p:spPr>
        <p:txBody>
          <a:bodyPr anchor="t">
            <a:noAutofit/>
          </a:bodyPr>
          <a:lstStyle>
            <a:lvl1pPr algn="l">
              <a:defRPr lang="en-AU" sz="3400" smtClean="0">
                <a:solidFill>
                  <a:schemeClr val="tx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2235061" y="3496496"/>
            <a:ext cx="7318942" cy="1483672"/>
          </a:xfrm>
        </p:spPr>
        <p:txBody>
          <a:bodyPr>
            <a:noAutofit/>
          </a:bodyPr>
          <a:lstStyle>
            <a:lvl1pPr marL="0" indent="0" algn="l">
              <a:lnSpc>
                <a:spcPts val="2050"/>
              </a:lnSpc>
              <a:spcBef>
                <a:spcPts val="0"/>
              </a:spcBef>
              <a:buNone/>
              <a:defRPr lang="en-AU" sz="1600" smtClean="0">
                <a:solidFill>
                  <a:schemeClr val="tx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2AF67CAC-88DC-A347-B609-48E8C5032870}"/>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solidFill>
              </a:rPr>
              <a:t>UTS CRICOS 00099F</a:t>
            </a:r>
          </a:p>
        </p:txBody>
      </p:sp>
    </p:spTree>
    <p:extLst>
      <p:ext uri="{BB962C8B-B14F-4D97-AF65-F5344CB8AC3E}">
        <p14:creationId xmlns:p14="http://schemas.microsoft.com/office/powerpoint/2010/main" val="53588104"/>
      </p:ext>
    </p:extLst>
  </p:cSld>
  <p:clrMapOvr>
    <a:overrideClrMapping bg1="dk1" tx1="lt1" bg2="dk2" tx2="lt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ver 14">
    <p:bg>
      <p:bgPr>
        <a:solidFill>
          <a:schemeClr val="accent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DA576C-E09E-DA46-9E41-2C17B83D599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6" name="Picture 5">
            <a:extLst>
              <a:ext uri="{FF2B5EF4-FFF2-40B4-BE49-F238E27FC236}">
                <a16:creationId xmlns:a16="http://schemas.microsoft.com/office/drawing/2014/main" id="{C2D4AE9F-74AC-D04B-90B5-A6807CBD85C4}"/>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8" name="TextBox 7">
            <a:extLst>
              <a:ext uri="{FF2B5EF4-FFF2-40B4-BE49-F238E27FC236}">
                <a16:creationId xmlns:a16="http://schemas.microsoft.com/office/drawing/2014/main" id="{527EBCE9-73DA-4849-863C-4D208F8DA70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2446650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15">
    <p:bg>
      <p:bgPr>
        <a:solidFill>
          <a:schemeClr val="tx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528CDE-FE80-924C-8060-9D82A8CC322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Round Same Side Corner Rectangle 7">
            <a:extLst>
              <a:ext uri="{FF2B5EF4-FFF2-40B4-BE49-F238E27FC236}">
                <a16:creationId xmlns:a16="http://schemas.microsoft.com/office/drawing/2014/main" id="{41DFA51C-E3F7-3042-8CC9-2BA7335B534A}"/>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27854" y="855546"/>
            <a:ext cx="7574314" cy="1218351"/>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2075688"/>
            <a:ext cx="7574314"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pic>
        <p:nvPicPr>
          <p:cNvPr id="11" name="Picture 10">
            <a:extLst>
              <a:ext uri="{FF2B5EF4-FFF2-40B4-BE49-F238E27FC236}">
                <a16:creationId xmlns:a16="http://schemas.microsoft.com/office/drawing/2014/main" id="{766798C6-69F7-6245-B3D0-596916941027}"/>
              </a:ext>
            </a:extLst>
          </p:cNvPr>
          <p:cNvPicPr>
            <a:picLocks noChangeAspect="1"/>
          </p:cNvPicPr>
          <p:nvPr userDrawn="1"/>
        </p:nvPicPr>
        <p:blipFill>
          <a:blip r:embed="rId3"/>
          <a:stretch>
            <a:fillRect/>
          </a:stretch>
        </p:blipFill>
        <p:spPr>
          <a:xfrm>
            <a:off x="573078" y="6287426"/>
            <a:ext cx="658649" cy="280276"/>
          </a:xfrm>
          <a:prstGeom prst="rect">
            <a:avLst/>
          </a:prstGeom>
        </p:spPr>
      </p:pic>
      <p:sp>
        <p:nvSpPr>
          <p:cNvPr id="9" name="TextBox 8">
            <a:extLst>
              <a:ext uri="{FF2B5EF4-FFF2-40B4-BE49-F238E27FC236}">
                <a16:creationId xmlns:a16="http://schemas.microsoft.com/office/drawing/2014/main" id="{538C20BC-6376-9040-AE58-12124121080C}"/>
              </a:ext>
            </a:extLst>
          </p:cNvPr>
          <p:cNvSpPr txBox="1"/>
          <p:nvPr userDrawn="1"/>
        </p:nvSpPr>
        <p:spPr>
          <a:xfrm>
            <a:off x="10018207" y="6326629"/>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141462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1220142"/>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2085901"/>
            <a:ext cx="6144768" cy="785315"/>
          </a:xfrm>
          <a:solidFill>
            <a:schemeClr val="bg2">
              <a:lumMod val="20000"/>
              <a:lumOff val="80000"/>
            </a:schemeClr>
          </a:solidFill>
        </p:spPr>
        <p:txBody>
          <a:bodyPr lIns="90000"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713232" y="3140968"/>
            <a:ext cx="6144768" cy="785315"/>
          </a:xfrm>
          <a:solidFill>
            <a:schemeClr val="tx2"/>
          </a:solidFill>
        </p:spPr>
        <p:txBody>
          <a:bodyPr anchor="ctr"/>
          <a:lstStyle>
            <a:lvl1pPr marL="0" indent="0">
              <a:lnSpc>
                <a:spcPts val="2050"/>
              </a:lnSpc>
              <a:spcBef>
                <a:spcPts val="0"/>
              </a:spcBef>
              <a:buNone/>
              <a:defRPr lang="en-AU"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4302256"/>
            <a:ext cx="6144768" cy="785315"/>
          </a:xfrm>
          <a:solidFill>
            <a:schemeClr val="bg2"/>
          </a:solidFill>
        </p:spPr>
        <p:txBody>
          <a:bodyPr anchor="ctr"/>
          <a:lstStyle>
            <a:lvl1pPr marL="0" indent="0">
              <a:lnSpc>
                <a:spcPts val="2050"/>
              </a:lnSpc>
              <a:spcBef>
                <a:spcPts val="0"/>
              </a:spcBef>
              <a:buNone/>
              <a:defRPr lang="en-AU"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1"/>
            <a:r>
              <a:rPr lang="en-US" dirty="0"/>
              <a:t>Click to edit Master</a:t>
            </a:r>
            <a:endParaRPr lang="en-AU" dirty="0">
              <a:effectLst/>
              <a:latin typeface="Helvetica" pitchFamily="2" charset="0"/>
            </a:endParaRPr>
          </a:p>
        </p:txBody>
      </p:sp>
      <p:sp>
        <p:nvSpPr>
          <p:cNvPr id="17" name="Content Placeholder 3">
            <a:extLst>
              <a:ext uri="{FF2B5EF4-FFF2-40B4-BE49-F238E27FC236}">
                <a16:creationId xmlns:a16="http://schemas.microsoft.com/office/drawing/2014/main" id="{5FF4630B-2B4C-AF4F-A238-DBAC88C7811A}"/>
              </a:ext>
            </a:extLst>
          </p:cNvPr>
          <p:cNvSpPr>
            <a:spLocks noGrp="1"/>
          </p:cNvSpPr>
          <p:nvPr>
            <p:ph sz="half" idx="2" hasCustomPrompt="1"/>
          </p:nvPr>
        </p:nvSpPr>
        <p:spPr>
          <a:xfrm>
            <a:off x="7111625" y="2085901"/>
            <a:ext cx="4358326" cy="3010813"/>
          </a:xfrm>
          <a:solidFill>
            <a:schemeClr val="accent1"/>
          </a:solidFill>
        </p:spPr>
        <p:txBody>
          <a:bodyPr anchor="ctr"/>
          <a:lstStyle>
            <a:lvl1pPr algn="ctr">
              <a:lnSpc>
                <a:spcPct val="100000"/>
              </a:lnSpc>
              <a:defRPr sz="2400">
                <a:solidFill>
                  <a:schemeClr val="bg1"/>
                </a:solidFill>
              </a:defRPr>
            </a:lvl1pPr>
          </a:lstStyle>
          <a:p>
            <a:pPr lvl="0"/>
            <a:r>
              <a:rPr lang="en-US" dirty="0"/>
              <a:t>Insert quote/</a:t>
            </a:r>
            <a:br>
              <a:rPr lang="en-US" dirty="0"/>
            </a:br>
            <a:r>
              <a:rPr lang="en-US" dirty="0"/>
              <a:t>image here</a:t>
            </a:r>
          </a:p>
        </p:txBody>
      </p:sp>
      <p:sp>
        <p:nvSpPr>
          <p:cNvPr id="11" name="Round Same Side Corner Rectangle 10">
            <a:extLst>
              <a:ext uri="{FF2B5EF4-FFF2-40B4-BE49-F238E27FC236}">
                <a16:creationId xmlns:a16="http://schemas.microsoft.com/office/drawing/2014/main" id="{B671E6C5-A11E-534F-A92A-A05330550BF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F5A3F370-5644-0545-A5D8-95E03C5C759B}"/>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5" name="Footer Placeholder 4"/>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974764954"/>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2">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6616"/>
            <a:ext cx="7574314" cy="780160"/>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713232" y="1636776"/>
            <a:ext cx="3566160" cy="2049399"/>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4" name="Text Placeholder 2">
            <a:extLst>
              <a:ext uri="{FF2B5EF4-FFF2-40B4-BE49-F238E27FC236}">
                <a16:creationId xmlns:a16="http://schemas.microsoft.com/office/drawing/2014/main" id="{E0E671DF-A16D-7042-99F1-01B4E7B92712}"/>
              </a:ext>
            </a:extLst>
          </p:cNvPr>
          <p:cNvSpPr>
            <a:spLocks noGrp="1"/>
          </p:cNvSpPr>
          <p:nvPr>
            <p:ph type="body" idx="13" hasCustomPrompt="1"/>
          </p:nvPr>
        </p:nvSpPr>
        <p:spPr>
          <a:xfrm>
            <a:off x="4279392" y="3679334"/>
            <a:ext cx="3582073" cy="2063100"/>
          </a:xfrm>
          <a:solidFill>
            <a:schemeClr val="tx2"/>
          </a:solidFill>
        </p:spPr>
        <p:txBody>
          <a:bodyPr lIns="306000" rIns="125999" anchor="ctr"/>
          <a:lstStyle>
            <a:lvl1pPr marL="0" indent="0">
              <a:lnSpc>
                <a:spcPts val="18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5" name="Text Placeholder 2">
            <a:extLst>
              <a:ext uri="{FF2B5EF4-FFF2-40B4-BE49-F238E27FC236}">
                <a16:creationId xmlns:a16="http://schemas.microsoft.com/office/drawing/2014/main" id="{5F8B380E-0693-2D4D-8629-8F7AEECD4997}"/>
              </a:ext>
            </a:extLst>
          </p:cNvPr>
          <p:cNvSpPr>
            <a:spLocks noGrp="1"/>
          </p:cNvSpPr>
          <p:nvPr>
            <p:ph type="body" idx="14" hasCustomPrompt="1"/>
          </p:nvPr>
        </p:nvSpPr>
        <p:spPr>
          <a:xfrm>
            <a:off x="713232" y="3683000"/>
            <a:ext cx="3566160" cy="2059433"/>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6" name="Text Placeholder 2">
            <a:extLst>
              <a:ext uri="{FF2B5EF4-FFF2-40B4-BE49-F238E27FC236}">
                <a16:creationId xmlns:a16="http://schemas.microsoft.com/office/drawing/2014/main" id="{F0D50968-2440-3B43-AD3A-9DED17BFF302}"/>
              </a:ext>
            </a:extLst>
          </p:cNvPr>
          <p:cNvSpPr>
            <a:spLocks noGrp="1"/>
          </p:cNvSpPr>
          <p:nvPr>
            <p:ph type="body" idx="15" hasCustomPrompt="1"/>
          </p:nvPr>
        </p:nvSpPr>
        <p:spPr>
          <a:xfrm>
            <a:off x="4279392" y="1637322"/>
            <a:ext cx="3582073" cy="2042011"/>
          </a:xfrm>
          <a:solidFill>
            <a:schemeClr val="bg2"/>
          </a:solidFill>
        </p:spPr>
        <p:txBody>
          <a:bodyPr lIns="306000" rIns="125999" anchor="ctr"/>
          <a:lstStyle>
            <a:lvl1pPr marL="0" indent="0">
              <a:lnSpc>
                <a:spcPts val="1850"/>
              </a:lnSpc>
              <a:spcBef>
                <a:spcPts val="0"/>
              </a:spcBef>
              <a:spcAft>
                <a:spcPts val="1000"/>
              </a:spcAft>
              <a:buNone/>
              <a:defRPr lang="en-AU" sz="1400" smtClean="0">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8" name="Text Placeholder 2">
            <a:extLst>
              <a:ext uri="{FF2B5EF4-FFF2-40B4-BE49-F238E27FC236}">
                <a16:creationId xmlns:a16="http://schemas.microsoft.com/office/drawing/2014/main" id="{BA815EB8-459D-6447-995E-71AD9F1743EA}"/>
              </a:ext>
            </a:extLst>
          </p:cNvPr>
          <p:cNvSpPr>
            <a:spLocks noGrp="1"/>
          </p:cNvSpPr>
          <p:nvPr>
            <p:ph type="body" idx="16" hasCustomPrompt="1"/>
          </p:nvPr>
        </p:nvSpPr>
        <p:spPr>
          <a:xfrm>
            <a:off x="7861465" y="1636776"/>
            <a:ext cx="3590623" cy="2048257"/>
          </a:xfrm>
          <a:solidFill>
            <a:schemeClr val="tx2"/>
          </a:solidFill>
        </p:spPr>
        <p:txBody>
          <a:bodyPr lIns="306000" rIns="125999" anchor="ctr"/>
          <a:lstStyle>
            <a:lvl1pPr marL="0" indent="0">
              <a:lnSpc>
                <a:spcPts val="1750"/>
              </a:lnSpc>
              <a:spcBef>
                <a:spcPts val="0"/>
              </a:spcBef>
              <a:spcAft>
                <a:spcPts val="1000"/>
              </a:spcAft>
              <a:buNone/>
              <a:defRPr lang="en-AU" sz="1400" smtClean="0">
                <a:solidFill>
                  <a:schemeClr val="bg1"/>
                </a:solidFill>
                <a:effectLst/>
              </a:defRPr>
            </a:lvl1pPr>
            <a:lvl2pPr marL="457200" indent="0">
              <a:buNone/>
              <a:defRPr sz="1500">
                <a:solidFill>
                  <a:schemeClr val="bg1"/>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9" name="Text Placeholder 2">
            <a:extLst>
              <a:ext uri="{FF2B5EF4-FFF2-40B4-BE49-F238E27FC236}">
                <a16:creationId xmlns:a16="http://schemas.microsoft.com/office/drawing/2014/main" id="{973DEDB3-CB8D-134C-A2A4-DD1A97442C51}"/>
              </a:ext>
            </a:extLst>
          </p:cNvPr>
          <p:cNvSpPr>
            <a:spLocks noGrp="1"/>
          </p:cNvSpPr>
          <p:nvPr>
            <p:ph type="body" idx="17" hasCustomPrompt="1"/>
          </p:nvPr>
        </p:nvSpPr>
        <p:spPr>
          <a:xfrm>
            <a:off x="7861465" y="3685033"/>
            <a:ext cx="3590623" cy="2057400"/>
          </a:xfrm>
          <a:solidFill>
            <a:schemeClr val="bg2"/>
          </a:solidFill>
        </p:spPr>
        <p:txBody>
          <a:bodyPr lIns="306000" rIns="125999" anchor="ctr"/>
          <a:lstStyle>
            <a:lvl1pPr marL="0" indent="0">
              <a:lnSpc>
                <a:spcPts val="1750"/>
              </a:lnSpc>
              <a:spcBef>
                <a:spcPts val="0"/>
              </a:spcBef>
              <a:spcAft>
                <a:spcPts val="1000"/>
              </a:spcAft>
              <a:buNone/>
              <a:defRPr lang="en-AU" sz="1400" smtClean="0">
                <a:effectLst/>
              </a:defRPr>
            </a:lvl1pPr>
            <a:lvl2pPr marL="457200" indent="0">
              <a:buNone/>
              <a:defRPr sz="1500">
                <a:solidFill>
                  <a:schemeClr val="tx1">
                    <a:lumMod val="95000"/>
                    <a:lumOff val="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solidFill>
                <a:srgbClr val="FFFFFF"/>
              </a:solidFill>
              <a:effectLst/>
              <a:latin typeface="Helvetica" pitchFamily="2" charset="0"/>
            </a:endParaRPr>
          </a:p>
        </p:txBody>
      </p:sp>
      <p:sp>
        <p:nvSpPr>
          <p:cNvPr id="17" name="Round Same Side Corner Rectangle 16">
            <a:extLst>
              <a:ext uri="{FF2B5EF4-FFF2-40B4-BE49-F238E27FC236}">
                <a16:creationId xmlns:a16="http://schemas.microsoft.com/office/drawing/2014/main" id="{4459DFE8-3502-704B-8EEE-DEF0B479392D}"/>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ACA7B30-F0C0-B444-8FAD-E07917DCA481}"/>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1" name="Footer Placeholder 4">
            <a:extLst>
              <a:ext uri="{FF2B5EF4-FFF2-40B4-BE49-F238E27FC236}">
                <a16:creationId xmlns:a16="http://schemas.microsoft.com/office/drawing/2014/main" id="{3A7DB94B-D2C7-2343-B66C-A785C1936F73}"/>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1125801006"/>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3">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7541"/>
            <a:ext cx="7574314" cy="797523"/>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388603" y="4045965"/>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5" name="Picture Placeholder 2">
            <a:extLst>
              <a:ext uri="{FF2B5EF4-FFF2-40B4-BE49-F238E27FC236}">
                <a16:creationId xmlns:a16="http://schemas.microsoft.com/office/drawing/2014/main" id="{C5E5639F-BC0B-4F4B-B21B-6615FC21FDC1}"/>
              </a:ext>
            </a:extLst>
          </p:cNvPr>
          <p:cNvSpPr>
            <a:spLocks noGrp="1"/>
          </p:cNvSpPr>
          <p:nvPr>
            <p:ph type="pic" idx="1" hasCustomPrompt="1"/>
          </p:nvPr>
        </p:nvSpPr>
        <p:spPr>
          <a:xfrm>
            <a:off x="1244208"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6" name="Picture Placeholder 2">
            <a:extLst>
              <a:ext uri="{FF2B5EF4-FFF2-40B4-BE49-F238E27FC236}">
                <a16:creationId xmlns:a16="http://schemas.microsoft.com/office/drawing/2014/main" id="{38DE4CFE-5015-1F4E-AE20-6BBC2948ADCB}"/>
              </a:ext>
            </a:extLst>
          </p:cNvPr>
          <p:cNvSpPr>
            <a:spLocks noGrp="1"/>
          </p:cNvSpPr>
          <p:nvPr>
            <p:ph type="pic" idx="13" hasCustomPrompt="1"/>
          </p:nvPr>
        </p:nvSpPr>
        <p:spPr>
          <a:xfrm>
            <a:off x="5066400"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7" name="Picture Placeholder 2">
            <a:extLst>
              <a:ext uri="{FF2B5EF4-FFF2-40B4-BE49-F238E27FC236}">
                <a16:creationId xmlns:a16="http://schemas.microsoft.com/office/drawing/2014/main" id="{BA3B6E67-1E67-5A41-A48D-70542D4DCD54}"/>
              </a:ext>
            </a:extLst>
          </p:cNvPr>
          <p:cNvSpPr>
            <a:spLocks noGrp="1"/>
          </p:cNvSpPr>
          <p:nvPr>
            <p:ph type="pic" idx="14" hasCustomPrompt="1"/>
          </p:nvPr>
        </p:nvSpPr>
        <p:spPr>
          <a:xfrm>
            <a:off x="8887051" y="1730947"/>
            <a:ext cx="2059200" cy="2059200"/>
          </a:xfrm>
        </p:spPr>
        <p:txBody>
          <a:bodyPr anchor="ctr"/>
          <a:lstStyle>
            <a:lvl1pPr marL="0" indent="0" algn="ctr">
              <a:buNone/>
              <a:defRPr sz="2400">
                <a:solidFill>
                  <a:schemeClr val="tx1">
                    <a:lumMod val="95000"/>
                    <a:lumOff val="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to insert image</a:t>
            </a:r>
          </a:p>
        </p:txBody>
      </p:sp>
      <p:sp>
        <p:nvSpPr>
          <p:cNvPr id="18" name="Text Placeholder 2">
            <a:extLst>
              <a:ext uri="{FF2B5EF4-FFF2-40B4-BE49-F238E27FC236}">
                <a16:creationId xmlns:a16="http://schemas.microsoft.com/office/drawing/2014/main" id="{BC739BE0-C2A7-7048-A7CC-6EA32385D3A3}"/>
              </a:ext>
            </a:extLst>
          </p:cNvPr>
          <p:cNvSpPr>
            <a:spLocks noGrp="1"/>
          </p:cNvSpPr>
          <p:nvPr>
            <p:ph type="body" idx="15" hasCustomPrompt="1"/>
          </p:nvPr>
        </p:nvSpPr>
        <p:spPr>
          <a:xfrm>
            <a:off x="4210795" y="4045964"/>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9" name="Text Placeholder 2">
            <a:extLst>
              <a:ext uri="{FF2B5EF4-FFF2-40B4-BE49-F238E27FC236}">
                <a16:creationId xmlns:a16="http://schemas.microsoft.com/office/drawing/2014/main" id="{2389AA33-BE6F-184B-A8BB-024EA6EE4825}"/>
              </a:ext>
            </a:extLst>
          </p:cNvPr>
          <p:cNvSpPr>
            <a:spLocks noGrp="1"/>
          </p:cNvSpPr>
          <p:nvPr>
            <p:ph type="body" idx="16" hasCustomPrompt="1"/>
          </p:nvPr>
        </p:nvSpPr>
        <p:spPr>
          <a:xfrm>
            <a:off x="8031446" y="4045963"/>
            <a:ext cx="3770410" cy="2144523"/>
          </a:xfrm>
        </p:spPr>
        <p:txBody>
          <a:bodyPr/>
          <a:lstStyle>
            <a:lvl1pPr marL="0" indent="0" algn="ctr">
              <a:lnSpc>
                <a:spcPct val="100000"/>
              </a:lnSpc>
              <a:spcBef>
                <a:spcPts val="0"/>
              </a:spcBef>
              <a:spcAft>
                <a:spcPts val="1000"/>
              </a:spcAft>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20" name="Round Same Side Corner Rectangle 19">
            <a:extLst>
              <a:ext uri="{FF2B5EF4-FFF2-40B4-BE49-F238E27FC236}">
                <a16:creationId xmlns:a16="http://schemas.microsoft.com/office/drawing/2014/main" id="{37A4A0F8-DC45-C145-BED2-E020BF44796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90BB4B78-462E-CA47-8C74-FCB5A12E302F}"/>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22" name="Footer Placeholder 4">
            <a:extLst>
              <a:ext uri="{FF2B5EF4-FFF2-40B4-BE49-F238E27FC236}">
                <a16:creationId xmlns:a16="http://schemas.microsoft.com/office/drawing/2014/main" id="{6D2E0E12-4DA0-D54B-85B4-ACFFEAD8C1A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56590941"/>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4">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10326658"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2037935"/>
            <a:ext cx="10957594" cy="4081404"/>
          </a:xfrm>
        </p:spPr>
        <p:txBody>
          <a:bodyPr/>
          <a:lstStyle>
            <a:lvl1pPr marL="270000" indent="-270000">
              <a:lnSpc>
                <a:spcPct val="100000"/>
              </a:lnSpc>
              <a:spcBef>
                <a:spcPts val="0"/>
              </a:spcBef>
              <a:spcAft>
                <a:spcPts val="1000"/>
              </a:spcAft>
              <a:buFont typeface="Arial" panose="020B0604020202020204" pitchFamily="34" charset="0"/>
              <a:buChar char="•"/>
              <a:defRPr lang="en-AU" sz="21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0" name="Round Same Side Corner Rectangle 9">
            <a:extLst>
              <a:ext uri="{FF2B5EF4-FFF2-40B4-BE49-F238E27FC236}">
                <a16:creationId xmlns:a16="http://schemas.microsoft.com/office/drawing/2014/main" id="{4A774342-138D-214F-B8E9-2E36E1B2BF69}"/>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E2541CA3-E603-F740-905B-12EF2357A8E6}"/>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60767ADF-03F7-5546-BD4C-A8933766BC52}"/>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96920877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2">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59C330-434D-E849-BBE8-5105B5C5910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2684913"/>
            <a:ext cx="7574314"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27854" y="3904487"/>
            <a:ext cx="7574314"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9C9EDAEB-3873-A64C-85D5-7E8C880A4340}"/>
              </a:ext>
            </a:extLst>
          </p:cNvPr>
          <p:cNvPicPr>
            <a:picLocks noChangeAspect="1"/>
          </p:cNvPicPr>
          <p:nvPr userDrawn="1"/>
        </p:nvPicPr>
        <p:blipFill>
          <a:blip r:embed="rId3"/>
          <a:stretch>
            <a:fillRect/>
          </a:stretch>
        </p:blipFill>
        <p:spPr>
          <a:xfrm>
            <a:off x="717794" y="719529"/>
            <a:ext cx="1013045" cy="431083"/>
          </a:xfrm>
          <a:prstGeom prst="rect">
            <a:avLst/>
          </a:prstGeom>
        </p:spPr>
      </p:pic>
      <p:pic>
        <p:nvPicPr>
          <p:cNvPr id="5" name="Picture 4">
            <a:extLst>
              <a:ext uri="{FF2B5EF4-FFF2-40B4-BE49-F238E27FC236}">
                <a16:creationId xmlns:a16="http://schemas.microsoft.com/office/drawing/2014/main" id="{2DB54EBF-1938-C84A-803A-757B7616969B}"/>
              </a:ext>
            </a:extLst>
          </p:cNvPr>
          <p:cNvPicPr>
            <a:picLocks noChangeAspect="1"/>
          </p:cNvPicPr>
          <p:nvPr userDrawn="1"/>
        </p:nvPicPr>
        <p:blipFill>
          <a:blip r:embed="rId4"/>
          <a:stretch>
            <a:fillRect/>
          </a:stretch>
        </p:blipFill>
        <p:spPr>
          <a:xfrm>
            <a:off x="7924800" y="0"/>
            <a:ext cx="4267200" cy="6858000"/>
          </a:xfrm>
          <a:prstGeom prst="rect">
            <a:avLst/>
          </a:prstGeom>
        </p:spPr>
      </p:pic>
      <p:sp>
        <p:nvSpPr>
          <p:cNvPr id="7" name="TextBox 6">
            <a:extLst>
              <a:ext uri="{FF2B5EF4-FFF2-40B4-BE49-F238E27FC236}">
                <a16:creationId xmlns:a16="http://schemas.microsoft.com/office/drawing/2014/main" id="{D18520DE-9604-514D-9A44-1CC3729B9F8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674321370"/>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5">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0" indent="0">
              <a:lnSpc>
                <a:spcPct val="100000"/>
              </a:lnSpc>
              <a:spcBef>
                <a:spcPts val="0"/>
              </a:spcBef>
              <a:spcAft>
                <a:spcPts val="1200"/>
              </a:spcAft>
              <a:buFont typeface="Arial" panose="020B0604020202020204" pitchFamily="34" charset="0"/>
              <a:buNone/>
              <a:defRPr lang="en-AU" sz="18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pic>
        <p:nvPicPr>
          <p:cNvPr id="10" name="Picture 9">
            <a:extLst>
              <a:ext uri="{FF2B5EF4-FFF2-40B4-BE49-F238E27FC236}">
                <a16:creationId xmlns:a16="http://schemas.microsoft.com/office/drawing/2014/main" id="{D2C88E77-BEE2-DA40-B2E6-05EFC6AAE639}"/>
              </a:ext>
            </a:extLst>
          </p:cNvPr>
          <p:cNvPicPr>
            <a:picLocks noChangeAspect="1"/>
          </p:cNvPicPr>
          <p:nvPr userDrawn="1"/>
        </p:nvPicPr>
        <p:blipFill>
          <a:blip r:embed="rId2"/>
          <a:stretch>
            <a:fillRect/>
          </a:stretch>
        </p:blipFill>
        <p:spPr>
          <a:xfrm>
            <a:off x="6583680" y="899160"/>
            <a:ext cx="4706112" cy="4706112"/>
          </a:xfrm>
          <a:prstGeom prst="rect">
            <a:avLst/>
          </a:prstGeom>
        </p:spPr>
      </p:pic>
      <p:pic>
        <p:nvPicPr>
          <p:cNvPr id="4" name="Picture 3">
            <a:extLst>
              <a:ext uri="{FF2B5EF4-FFF2-40B4-BE49-F238E27FC236}">
                <a16:creationId xmlns:a16="http://schemas.microsoft.com/office/drawing/2014/main" id="{52ADC96F-C448-614E-8174-1B06105B44A7}"/>
              </a:ext>
            </a:extLst>
          </p:cNvPr>
          <p:cNvPicPr>
            <a:picLocks noChangeAspect="1"/>
          </p:cNvPicPr>
          <p:nvPr userDrawn="1"/>
        </p:nvPicPr>
        <p:blipFill>
          <a:blip r:embed="rId3"/>
          <a:stretch>
            <a:fillRect/>
          </a:stretch>
        </p:blipFill>
        <p:spPr>
          <a:xfrm>
            <a:off x="5736150" y="3323714"/>
            <a:ext cx="3142674" cy="2674750"/>
          </a:xfrm>
          <a:prstGeom prst="rect">
            <a:avLst/>
          </a:prstGeom>
        </p:spPr>
      </p:pic>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5916168" y="3730752"/>
            <a:ext cx="2596896" cy="1929384"/>
          </a:xfrm>
        </p:spPr>
        <p:txBody>
          <a:bodyPr anchor="ctr"/>
          <a:lstStyle>
            <a:lvl1pPr marL="0" indent="0" algn="ctr">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49D9A90A-FF31-AE4E-9330-E3C22A2AD184}"/>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6D80189-2331-1C4E-BA26-E680ECE42775}"/>
              </a:ext>
            </a:extLst>
          </p:cNvPr>
          <p:cNvPicPr>
            <a:picLocks noChangeAspect="1"/>
          </p:cNvPicPr>
          <p:nvPr userDrawn="1"/>
        </p:nvPicPr>
        <p:blipFill>
          <a:blip r:embed="rId4"/>
          <a:stretch>
            <a:fillRect/>
          </a:stretch>
        </p:blipFill>
        <p:spPr>
          <a:xfrm>
            <a:off x="573078" y="6287426"/>
            <a:ext cx="658649" cy="280276"/>
          </a:xfrm>
          <a:prstGeom prst="rect">
            <a:avLst/>
          </a:prstGeom>
        </p:spPr>
      </p:pic>
      <p:sp>
        <p:nvSpPr>
          <p:cNvPr id="17" name="Footer Placeholder 4">
            <a:extLst>
              <a:ext uri="{FF2B5EF4-FFF2-40B4-BE49-F238E27FC236}">
                <a16:creationId xmlns:a16="http://schemas.microsoft.com/office/drawing/2014/main" id="{8C599299-D890-1844-BA86-F332213E1F8D}"/>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823535916"/>
      </p:ext>
    </p:extLst>
  </p:cSld>
  <p:clrMapOvr>
    <a:overrideClrMapping bg1="lt1" tx1="dk1" bg2="lt2" tx2="dk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6">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5955826" cy="1000685"/>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859310"/>
            <a:ext cx="5955826" cy="4081404"/>
          </a:xfrm>
        </p:spPr>
        <p:txBody>
          <a:bodyPr/>
          <a:lstStyle>
            <a:lvl1pPr marL="252000" indent="-252000">
              <a:lnSpc>
                <a:spcPct val="100000"/>
              </a:lnSpc>
              <a:spcBef>
                <a:spcPts val="0"/>
              </a:spcBef>
              <a:spcAft>
                <a:spcPts val="1400"/>
              </a:spcAft>
              <a:buFont typeface="Arial" panose="020B0604020202020204" pitchFamily="34" charset="0"/>
              <a:buChar char="•"/>
              <a:defRPr lang="en-AU" sz="20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6" name="Oval 5">
            <a:extLst>
              <a:ext uri="{FF2B5EF4-FFF2-40B4-BE49-F238E27FC236}">
                <a16:creationId xmlns:a16="http://schemas.microsoft.com/office/drawing/2014/main" id="{2D4B0225-642E-1945-A72C-FDE0EA1156AB}"/>
              </a:ext>
            </a:extLst>
          </p:cNvPr>
          <p:cNvSpPr/>
          <p:nvPr userDrawn="1"/>
        </p:nvSpPr>
        <p:spPr>
          <a:xfrm>
            <a:off x="6745065" y="902525"/>
            <a:ext cx="4544568" cy="4544568"/>
          </a:xfrm>
          <a:prstGeom prst="ellipse">
            <a:avLst/>
          </a:prstGeom>
          <a:solidFill>
            <a:schemeClr val="accent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8440F22F-9302-9242-AE23-805D6B33CACA}"/>
              </a:ext>
            </a:extLst>
          </p:cNvPr>
          <p:cNvSpPr/>
          <p:nvPr userDrawn="1"/>
        </p:nvSpPr>
        <p:spPr>
          <a:xfrm>
            <a:off x="6745065" y="1412776"/>
            <a:ext cx="4544568" cy="4544568"/>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ubtitle 2">
            <a:extLst>
              <a:ext uri="{FF2B5EF4-FFF2-40B4-BE49-F238E27FC236}">
                <a16:creationId xmlns:a16="http://schemas.microsoft.com/office/drawing/2014/main" id="{CC64E7DA-3A4C-884E-AED2-88F8EF2D5087}"/>
              </a:ext>
            </a:extLst>
          </p:cNvPr>
          <p:cNvSpPr>
            <a:spLocks noGrp="1"/>
          </p:cNvSpPr>
          <p:nvPr>
            <p:ph type="subTitle" idx="1" hasCustomPrompt="1"/>
          </p:nvPr>
        </p:nvSpPr>
        <p:spPr>
          <a:xfrm>
            <a:off x="6735566" y="1413164"/>
            <a:ext cx="4545992" cy="3610098"/>
          </a:xfrm>
        </p:spPr>
        <p:txBody>
          <a:bodyPr anchor="ct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Insert quote here</a:t>
            </a:r>
          </a:p>
        </p:txBody>
      </p:sp>
      <p:sp>
        <p:nvSpPr>
          <p:cNvPr id="11" name="Round Same Side Corner Rectangle 10">
            <a:extLst>
              <a:ext uri="{FF2B5EF4-FFF2-40B4-BE49-F238E27FC236}">
                <a16:creationId xmlns:a16="http://schemas.microsoft.com/office/drawing/2014/main" id="{A0DD5607-CC42-0F4C-82B1-A03EEA5D0258}"/>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84D3A423-2EB0-2E4E-9089-32AC046E369C}"/>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8" name="Footer Placeholder 4">
            <a:extLst>
              <a:ext uri="{FF2B5EF4-FFF2-40B4-BE49-F238E27FC236}">
                <a16:creationId xmlns:a16="http://schemas.microsoft.com/office/drawing/2014/main" id="{840F2D6F-D9AD-3E4A-B7F5-5C7FA6FD3B3A}"/>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3018508027"/>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7">
    <p:bg>
      <p:bgRef idx="1001">
        <a:schemeClr val="bg1"/>
      </p:bgRef>
    </p:bg>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27854" y="855547"/>
            <a:ext cx="7272562" cy="735509"/>
          </a:xfrm>
        </p:spPr>
        <p:txBody>
          <a:bodyPr anchor="t"/>
          <a:lstStyle>
            <a:lvl1pPr>
              <a:defRPr sz="3400">
                <a:solidFill>
                  <a:schemeClr val="tx1">
                    <a:lumMod val="95000"/>
                    <a:lumOff val="5000"/>
                  </a:schemeClr>
                </a:solidFill>
              </a:defRPr>
            </a:lvl1pPr>
          </a:lstStyle>
          <a:p>
            <a:r>
              <a:rPr lang="en-US" dirty="0"/>
              <a:t>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hasCustomPrompt="1"/>
          </p:nvPr>
        </p:nvSpPr>
        <p:spPr>
          <a:xfrm>
            <a:off x="627854" y="1591056"/>
            <a:ext cx="3441226" cy="4517136"/>
          </a:xfrm>
        </p:spPr>
        <p:txBody>
          <a:bodyPr/>
          <a:lstStyle>
            <a:lvl1pPr marL="0" indent="0">
              <a:lnSpc>
                <a:spcPct val="100000"/>
              </a:lnSpc>
              <a:spcBef>
                <a:spcPts val="0"/>
              </a:spcBef>
              <a:spcAft>
                <a:spcPts val="800"/>
              </a:spcAft>
              <a:buFont typeface="Arial" panose="020B0604020202020204" pitchFamily="34" charset="0"/>
              <a:buNone/>
              <a:defRPr lang="en-AU" sz="1500" smtClean="0">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r>
              <a:rPr lang="en-US" dirty="0"/>
              <a:t>Click to edit Master</a:t>
            </a:r>
            <a:endParaRPr lang="en-AU" dirty="0">
              <a:effectLst/>
              <a:latin typeface="Helvetica" pitchFamily="2" charset="0"/>
            </a:endParaRPr>
          </a:p>
        </p:txBody>
      </p:sp>
      <p:sp>
        <p:nvSpPr>
          <p:cNvPr id="17" name="Content Placeholder 2">
            <a:extLst>
              <a:ext uri="{FF2B5EF4-FFF2-40B4-BE49-F238E27FC236}">
                <a16:creationId xmlns:a16="http://schemas.microsoft.com/office/drawing/2014/main" id="{9E7939EE-90DA-F744-AA9C-873317A84CE9}"/>
              </a:ext>
            </a:extLst>
          </p:cNvPr>
          <p:cNvSpPr>
            <a:spLocks noGrp="1"/>
          </p:cNvSpPr>
          <p:nvPr>
            <p:ph idx="13" hasCustomPrompt="1"/>
          </p:nvPr>
        </p:nvSpPr>
        <p:spPr>
          <a:xfrm>
            <a:off x="4191787" y="1591056"/>
            <a:ext cx="3699485" cy="4517136"/>
          </a:xfrm>
          <a:noFill/>
        </p:spPr>
        <p:txBody>
          <a:bodyPr/>
          <a:lstStyle>
            <a:lvl1pPr marL="180000" indent="-180000">
              <a:lnSpc>
                <a:spcPct val="100000"/>
              </a:lnSpc>
              <a:spcBef>
                <a:spcPts val="0"/>
              </a:spcBef>
              <a:spcAft>
                <a:spcPts val="1600"/>
              </a:spcAft>
              <a:buFont typeface="Arial" panose="020B0604020202020204" pitchFamily="34" charset="0"/>
              <a:buChar char="•"/>
              <a:defRPr lang="en-AU" sz="1500" smtClean="0">
                <a:effectLst/>
              </a:defRPr>
            </a:lvl1pPr>
            <a:lvl2pPr>
              <a:defRPr sz="1500"/>
            </a:lvl2pPr>
            <a:lvl3pPr>
              <a:defRPr sz="1500"/>
            </a:lvl3pPr>
            <a:lvl4pPr>
              <a:defRPr sz="1500"/>
            </a:lvl4pPr>
            <a:lvl5pPr>
              <a:defRPr sz="1500"/>
            </a:lvl5pPr>
          </a:lstStyle>
          <a:p>
            <a:r>
              <a:rPr lang="en-US" dirty="0"/>
              <a:t>Click to edit Master</a:t>
            </a:r>
            <a:endParaRPr lang="en-AU" dirty="0">
              <a:effectLst/>
              <a:latin typeface="Helvetica" pitchFamily="2" charset="0"/>
            </a:endParaRPr>
          </a:p>
        </p:txBody>
      </p:sp>
      <p:sp>
        <p:nvSpPr>
          <p:cNvPr id="18" name="Content Placeholder 2">
            <a:extLst>
              <a:ext uri="{FF2B5EF4-FFF2-40B4-BE49-F238E27FC236}">
                <a16:creationId xmlns:a16="http://schemas.microsoft.com/office/drawing/2014/main" id="{6DC36813-81EB-FF44-80A5-9DB5E58FE53A}"/>
              </a:ext>
            </a:extLst>
          </p:cNvPr>
          <p:cNvSpPr>
            <a:spLocks noGrp="1"/>
          </p:cNvSpPr>
          <p:nvPr>
            <p:ph sz="half" idx="1" hasCustomPrompt="1"/>
          </p:nvPr>
        </p:nvSpPr>
        <p:spPr>
          <a:xfrm>
            <a:off x="8110727" y="886968"/>
            <a:ext cx="3355849" cy="5047487"/>
          </a:xfrm>
        </p:spPr>
        <p:txBody>
          <a:bodyPr/>
          <a:lstStyle>
            <a:lvl1pPr>
              <a:defRPr sz="1500">
                <a:solidFill>
                  <a:schemeClr val="tx1">
                    <a:lumMod val="95000"/>
                    <a:lumOff val="5000"/>
                  </a:schemeClr>
                </a:solidFill>
              </a:defRPr>
            </a:lvl1pPr>
          </a:lstStyle>
          <a:p>
            <a:pPr lvl="0"/>
            <a:r>
              <a:rPr lang="en-US" dirty="0"/>
              <a:t>Click to edit Master</a:t>
            </a:r>
          </a:p>
        </p:txBody>
      </p:sp>
      <p:sp>
        <p:nvSpPr>
          <p:cNvPr id="10" name="Round Same Side Corner Rectangle 9">
            <a:extLst>
              <a:ext uri="{FF2B5EF4-FFF2-40B4-BE49-F238E27FC236}">
                <a16:creationId xmlns:a16="http://schemas.microsoft.com/office/drawing/2014/main" id="{2C11886D-89B2-504E-B4A9-DA5CC32B9661}"/>
              </a:ext>
            </a:extLst>
          </p:cNvPr>
          <p:cNvSpPr/>
          <p:nvPr userDrawn="1"/>
        </p:nvSpPr>
        <p:spPr>
          <a:xfrm rot="16200000">
            <a:off x="5998464" y="481584"/>
            <a:ext cx="469392" cy="11917680"/>
          </a:xfrm>
          <a:prstGeom prst="round2SameRect">
            <a:avLst>
              <a:gd name="adj1" fmla="val 43334"/>
              <a:gd name="adj2"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5328C8C-815F-0F4E-A7EF-48E988A830D8}"/>
              </a:ext>
            </a:extLst>
          </p:cNvPr>
          <p:cNvPicPr>
            <a:picLocks noChangeAspect="1"/>
          </p:cNvPicPr>
          <p:nvPr userDrawn="1"/>
        </p:nvPicPr>
        <p:blipFill>
          <a:blip r:embed="rId2"/>
          <a:stretch>
            <a:fillRect/>
          </a:stretch>
        </p:blipFill>
        <p:spPr>
          <a:xfrm>
            <a:off x="573078" y="6287426"/>
            <a:ext cx="658649" cy="280276"/>
          </a:xfrm>
          <a:prstGeom prst="rect">
            <a:avLst/>
          </a:prstGeom>
        </p:spPr>
      </p:pic>
      <p:sp>
        <p:nvSpPr>
          <p:cNvPr id="15" name="Footer Placeholder 4">
            <a:extLst>
              <a:ext uri="{FF2B5EF4-FFF2-40B4-BE49-F238E27FC236}">
                <a16:creationId xmlns:a16="http://schemas.microsoft.com/office/drawing/2014/main" id="{47EACF17-2650-D543-9001-515AC3676211}"/>
              </a:ext>
            </a:extLst>
          </p:cNvPr>
          <p:cNvSpPr>
            <a:spLocks noGrp="1"/>
          </p:cNvSpPr>
          <p:nvPr>
            <p:ph type="ftr" sz="quarter" idx="11"/>
          </p:nvPr>
        </p:nvSpPr>
        <p:spPr>
          <a:xfrm>
            <a:off x="6363093" y="6255097"/>
            <a:ext cx="5402187" cy="365125"/>
          </a:xfrm>
        </p:spPr>
        <p:txBody>
          <a:bodyPr/>
          <a:lstStyle>
            <a:lvl1pPr algn="r">
              <a:defRPr sz="1000">
                <a:solidFill>
                  <a:schemeClr val="bg1"/>
                </a:solidFill>
              </a:defRPr>
            </a:lvl1pPr>
          </a:lstStyle>
          <a:p>
            <a:r>
              <a:rPr lang="en-US" dirty="0"/>
              <a:t>Footer content here</a:t>
            </a:r>
          </a:p>
        </p:txBody>
      </p:sp>
    </p:spTree>
    <p:extLst>
      <p:ext uri="{BB962C8B-B14F-4D97-AF65-F5344CB8AC3E}">
        <p14:creationId xmlns:p14="http://schemas.microsoft.com/office/powerpoint/2010/main" val="2467735075"/>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Text Placeholder 8"/>
          <p:cNvSpPr>
            <a:spLocks noGrp="1"/>
          </p:cNvSpPr>
          <p:nvPr>
            <p:ph type="body" sz="quarter" idx="11"/>
          </p:nvPr>
        </p:nvSpPr>
        <p:spPr>
          <a:xfrm>
            <a:off x="812800" y="1397000"/>
            <a:ext cx="10851819" cy="711200"/>
          </a:xfrm>
          <a:prstGeom prst="rect">
            <a:avLst/>
          </a:prstGeom>
        </p:spPr>
        <p:txBody>
          <a:bodyPr vert="horz"/>
          <a:lstStyle>
            <a:lvl1pPr>
              <a:buNone/>
              <a:defRPr sz="3200" b="1" i="0" baseline="0">
                <a:latin typeface="Arial"/>
                <a:cs typeface="Arial"/>
              </a:defRPr>
            </a:lvl1pPr>
          </a:lstStyle>
          <a:p>
            <a:pPr lvl="0"/>
            <a:r>
              <a:rPr lang="en-US"/>
              <a:t>Click to edit Master text styles</a:t>
            </a:r>
          </a:p>
        </p:txBody>
      </p:sp>
      <p:sp>
        <p:nvSpPr>
          <p:cNvPr id="11" name="Text Placeholder 10"/>
          <p:cNvSpPr>
            <a:spLocks noGrp="1"/>
          </p:cNvSpPr>
          <p:nvPr>
            <p:ph type="body" sz="quarter" idx="12"/>
          </p:nvPr>
        </p:nvSpPr>
        <p:spPr>
          <a:xfrm>
            <a:off x="812800" y="2108200"/>
            <a:ext cx="10851819" cy="4297131"/>
          </a:xfrm>
          <a:prstGeom prst="rect">
            <a:avLst/>
          </a:prstGeom>
        </p:spPr>
        <p:txBody>
          <a:bodyPr vert="horz"/>
          <a:lstStyle>
            <a:lvl1pPr>
              <a:buNone/>
              <a:defRPr sz="2133" baseline="0">
                <a:latin typeface="Arial"/>
                <a:cs typeface="Arial"/>
              </a:defRPr>
            </a:lvl1pPr>
          </a:lstStyle>
          <a:p>
            <a:pPr lvl="0"/>
            <a:r>
              <a:rPr lang="en-US"/>
              <a:t>Click to edit Master text styles</a:t>
            </a:r>
          </a:p>
        </p:txBody>
      </p:sp>
    </p:spTree>
    <p:extLst>
      <p:ext uri="{BB962C8B-B14F-4D97-AF65-F5344CB8AC3E}">
        <p14:creationId xmlns:p14="http://schemas.microsoft.com/office/powerpoint/2010/main" val="29895797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16000" y="4572000"/>
            <a:ext cx="9042400" cy="16002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16000" y="685800"/>
            <a:ext cx="10058400" cy="38862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31200" y="6208776"/>
            <a:ext cx="2844800" cy="365125"/>
          </a:xfrm>
          <a:prstGeom prst="rect">
            <a:avLst/>
          </a:prstGeom>
        </p:spPr>
        <p:txBody>
          <a:bodyPr/>
          <a:lstStyle/>
          <a:p>
            <a:fld id="{8213180B-8477-426D-8B2A-B74278E38AF8}" type="datetime1">
              <a:rPr lang="en-AU" smtClean="0"/>
              <a:t>14/08/2024</a:t>
            </a:fld>
            <a:endParaRPr lang="en-US"/>
          </a:p>
        </p:txBody>
      </p:sp>
      <p:sp>
        <p:nvSpPr>
          <p:cNvPr id="5" name="Footer Placeholder 4"/>
          <p:cNvSpPr>
            <a:spLocks noGrp="1"/>
          </p:cNvSpPr>
          <p:nvPr>
            <p:ph type="ftr" sz="quarter" idx="11"/>
          </p:nvPr>
        </p:nvSpPr>
        <p:spPr>
          <a:xfrm>
            <a:off x="1016001" y="6208776"/>
            <a:ext cx="6498492" cy="365125"/>
          </a:xfrm>
          <a:prstGeom prst="rect">
            <a:avLst/>
          </a:prstGeom>
        </p:spPr>
        <p:txBody>
          <a:bodyPr/>
          <a:lstStyle/>
          <a:p>
            <a:r>
              <a:rPr lang="en-US"/>
              <a:t>UTS:HELPS</a:t>
            </a:r>
          </a:p>
        </p:txBody>
      </p:sp>
      <p:sp>
        <p:nvSpPr>
          <p:cNvPr id="6" name="Slide Number Placeholder 5"/>
          <p:cNvSpPr>
            <a:spLocks noGrp="1"/>
          </p:cNvSpPr>
          <p:nvPr>
            <p:ph type="sldNum" sz="quarter" idx="12"/>
          </p:nvPr>
        </p:nvSpPr>
        <p:spPr>
          <a:xfrm>
            <a:off x="10160000" y="6205387"/>
            <a:ext cx="1016000" cy="365125"/>
          </a:xfrm>
          <a:prstGeom prst="rect">
            <a:avLst/>
          </a:prstGeom>
        </p:spPr>
        <p:txBody>
          <a:bodyPr/>
          <a:lstStyle/>
          <a:p>
            <a:fld id="{BFEBEB0A-9E3D-4B14-9782-E2AE3DA60D96}" type="slidenum">
              <a:rPr lang="en-US" smtClean="0"/>
              <a:pPr/>
              <a:t>‹#›</a:t>
            </a:fld>
            <a:endParaRPr lang="en-US"/>
          </a:p>
        </p:txBody>
      </p:sp>
    </p:spTree>
    <p:extLst>
      <p:ext uri="{BB962C8B-B14F-4D97-AF65-F5344CB8AC3E}">
        <p14:creationId xmlns:p14="http://schemas.microsoft.com/office/powerpoint/2010/main" val="3419110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3">
    <p:bg>
      <p:bgPr>
        <a:solidFill>
          <a:schemeClr val="accent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36EE050-3323-1242-B34C-E3F02BDAF2D3}"/>
              </a:ext>
            </a:extLst>
          </p:cNvPr>
          <p:cNvPicPr>
            <a:picLocks noChangeAspect="1"/>
          </p:cNvPicPr>
          <p:nvPr userDrawn="1"/>
        </p:nvPicPr>
        <p:blipFill>
          <a:blip r:embed="rId2"/>
          <a:stretch>
            <a:fillRect/>
          </a:stretch>
        </p:blipFill>
        <p:spPr>
          <a:xfrm>
            <a:off x="0" y="387"/>
            <a:ext cx="12192000" cy="6854637"/>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4190452" y="2470591"/>
            <a:ext cx="7007979"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4190452" y="3690731"/>
            <a:ext cx="7007979"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15" name="Picture 14">
            <a:extLst>
              <a:ext uri="{FF2B5EF4-FFF2-40B4-BE49-F238E27FC236}">
                <a16:creationId xmlns:a16="http://schemas.microsoft.com/office/drawing/2014/main" id="{0FEA474E-6B4A-A34F-8B82-43E38856870B}"/>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5D0D74A7-5BDD-6A4F-B249-910440AD9E9A}"/>
              </a:ext>
            </a:extLst>
          </p:cNvPr>
          <p:cNvSpPr txBox="1"/>
          <p:nvPr userDrawn="1"/>
        </p:nvSpPr>
        <p:spPr>
          <a:xfrm>
            <a:off x="619685" y="6420897"/>
            <a:ext cx="1748412" cy="246221"/>
          </a:xfrm>
          <a:prstGeom prst="rect">
            <a:avLst/>
          </a:prstGeom>
          <a:noFill/>
        </p:spPr>
        <p:txBody>
          <a:bodyPr wrap="square" rtlCol="0">
            <a:spAutoFit/>
          </a:bodyPr>
          <a:lstStyle/>
          <a:p>
            <a:pPr algn="l"/>
            <a:r>
              <a:rPr lang="en-US" sz="1000" dirty="0">
                <a:solidFill>
                  <a:schemeClr val="bg1"/>
                </a:solidFill>
              </a:rPr>
              <a:t>UTS CRICOS 00099F</a:t>
            </a:r>
          </a:p>
        </p:txBody>
      </p:sp>
    </p:spTree>
    <p:extLst>
      <p:ext uri="{BB962C8B-B14F-4D97-AF65-F5344CB8AC3E}">
        <p14:creationId xmlns:p14="http://schemas.microsoft.com/office/powerpoint/2010/main" val="59912374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4">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2"/>
          <a:stretch>
            <a:fillRect/>
          </a:stretch>
        </p:blipFill>
        <p:spPr>
          <a:xfrm>
            <a:off x="717794" y="719529"/>
            <a:ext cx="1013045" cy="431083"/>
          </a:xfrm>
          <a:prstGeom prst="rect">
            <a:avLst/>
          </a:prstGeom>
        </p:spPr>
      </p:pic>
      <p:pic>
        <p:nvPicPr>
          <p:cNvPr id="11" name="Picture 10">
            <a:extLst>
              <a:ext uri="{FF2B5EF4-FFF2-40B4-BE49-F238E27FC236}">
                <a16:creationId xmlns:a16="http://schemas.microsoft.com/office/drawing/2014/main" id="{66F7672F-B535-3A4B-B6AA-0248282CE727}"/>
              </a:ext>
            </a:extLst>
          </p:cNvPr>
          <p:cNvPicPr>
            <a:picLocks noChangeAspect="1"/>
          </p:cNvPicPr>
          <p:nvPr userDrawn="1"/>
        </p:nvPicPr>
        <p:blipFill rotWithShape="1">
          <a:blip r:embed="rId3"/>
          <a:srcRect l="48142"/>
          <a:stretch/>
        </p:blipFill>
        <p:spPr>
          <a:xfrm>
            <a:off x="5869458" y="0"/>
            <a:ext cx="6322541" cy="6858000"/>
          </a:xfrm>
          <a:prstGeom prst="rect">
            <a:avLst/>
          </a:prstGeom>
        </p:spPr>
      </p:pic>
      <p:sp>
        <p:nvSpPr>
          <p:cNvPr id="6" name="TextBox 5">
            <a:extLst>
              <a:ext uri="{FF2B5EF4-FFF2-40B4-BE49-F238E27FC236}">
                <a16:creationId xmlns:a16="http://schemas.microsoft.com/office/drawing/2014/main" id="{02A1FD67-3299-CA49-B972-E63A734FFB5E}"/>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399370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p:bg>
      <p:bgPr>
        <a:solidFill>
          <a:schemeClr val="accent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39B732-97F5-8142-946C-460DAD575E4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p:cNvSpPr>
            <a:spLocks noGrp="1"/>
          </p:cNvSpPr>
          <p:nvPr>
            <p:ph type="ctrTitle" hasCustomPrompt="1"/>
          </p:nvPr>
        </p:nvSpPr>
        <p:spPr>
          <a:xfrm>
            <a:off x="627854" y="2684346"/>
            <a:ext cx="7574314"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27854" y="3904488"/>
            <a:ext cx="7574314"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0" name="Picture 9">
            <a:extLst>
              <a:ext uri="{FF2B5EF4-FFF2-40B4-BE49-F238E27FC236}">
                <a16:creationId xmlns:a16="http://schemas.microsoft.com/office/drawing/2014/main" id="{E573A36A-F66D-5949-851B-B40DF1CFFD20}"/>
              </a:ext>
            </a:extLst>
          </p:cNvPr>
          <p:cNvPicPr>
            <a:picLocks noChangeAspect="1"/>
          </p:cNvPicPr>
          <p:nvPr userDrawn="1"/>
        </p:nvPicPr>
        <p:blipFill>
          <a:blip r:embed="rId3"/>
          <a:stretch>
            <a:fillRect/>
          </a:stretch>
        </p:blipFill>
        <p:spPr>
          <a:xfrm>
            <a:off x="717794" y="719529"/>
            <a:ext cx="1013045" cy="431083"/>
          </a:xfrm>
          <a:prstGeom prst="rect">
            <a:avLst/>
          </a:prstGeom>
        </p:spPr>
      </p:pic>
      <p:sp>
        <p:nvSpPr>
          <p:cNvPr id="6" name="TextBox 5">
            <a:extLst>
              <a:ext uri="{FF2B5EF4-FFF2-40B4-BE49-F238E27FC236}">
                <a16:creationId xmlns:a16="http://schemas.microsoft.com/office/drawing/2014/main" id="{D33B5CED-F544-F742-9789-3164A6A500D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2588852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ver 6">
    <p:bg>
      <p:bgPr>
        <a:solidFill>
          <a:schemeClr val="bg2">
            <a:lumMod val="20000"/>
            <a:lumOff val="8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0D08152-A3CE-E74C-8704-ED0CA74E8B59}"/>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7A44100E-027F-E643-8E48-32B4F0C8FFE1}"/>
              </a:ext>
            </a:extLst>
          </p:cNvPr>
          <p:cNvPicPr>
            <a:picLocks noChangeAspect="1"/>
          </p:cNvPicPr>
          <p:nvPr userDrawn="1"/>
        </p:nvPicPr>
        <p:blipFill>
          <a:blip r:embed="rId3"/>
          <a:stretch>
            <a:fill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1E0ADE0A-0058-F840-B5C2-8007274D77F5}"/>
              </a:ext>
            </a:extLst>
          </p:cNvPr>
          <p:cNvSpPr>
            <a:spLocks noGrp="1"/>
          </p:cNvSpPr>
          <p:nvPr>
            <p:ph type="title" hasCustomPrompt="1"/>
          </p:nvPr>
        </p:nvSpPr>
        <p:spPr>
          <a:xfrm>
            <a:off x="6398459" y="2122361"/>
            <a:ext cx="5592436" cy="1220142"/>
          </a:xfrm>
        </p:spPr>
        <p:txBody>
          <a:bodyPr anchor="t"/>
          <a:lstStyle>
            <a:lvl1pPr>
              <a:defRPr sz="3400">
                <a:solidFill>
                  <a:schemeClr val="bg1"/>
                </a:solidFill>
              </a:defRPr>
            </a:lvl1pPr>
          </a:lstStyle>
          <a:p>
            <a:r>
              <a:rPr lang="en-US" dirty="0"/>
              <a:t>Title Heading</a:t>
            </a:r>
          </a:p>
        </p:txBody>
      </p:sp>
      <p:sp>
        <p:nvSpPr>
          <p:cNvPr id="13" name="Text Placeholder 2">
            <a:extLst>
              <a:ext uri="{FF2B5EF4-FFF2-40B4-BE49-F238E27FC236}">
                <a16:creationId xmlns:a16="http://schemas.microsoft.com/office/drawing/2014/main" id="{C88A8D42-146D-E24F-BAAC-E035BD58A1AC}"/>
              </a:ext>
            </a:extLst>
          </p:cNvPr>
          <p:cNvSpPr>
            <a:spLocks noGrp="1"/>
          </p:cNvSpPr>
          <p:nvPr>
            <p:ph type="body" idx="12"/>
          </p:nvPr>
        </p:nvSpPr>
        <p:spPr>
          <a:xfrm>
            <a:off x="6398459" y="3360789"/>
            <a:ext cx="5592436" cy="2185163"/>
          </a:xfrm>
        </p:spPr>
        <p:txBody>
          <a:bodyPr/>
          <a:lstStyle>
            <a:lvl1pPr marL="0" indent="0">
              <a:lnSpc>
                <a:spcPts val="2050"/>
              </a:lnSpc>
              <a:spcBef>
                <a:spcPts val="0"/>
              </a:spcBef>
              <a:buNone/>
              <a:defRPr lang="en-AU" sz="1600" smtClean="0">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8" name="Picture 7">
            <a:extLst>
              <a:ext uri="{FF2B5EF4-FFF2-40B4-BE49-F238E27FC236}">
                <a16:creationId xmlns:a16="http://schemas.microsoft.com/office/drawing/2014/main" id="{AAB7304E-0E27-AF47-BD7A-0A8B3B31ACBF}"/>
              </a:ext>
            </a:extLst>
          </p:cNvPr>
          <p:cNvPicPr>
            <a:picLocks noChangeAspect="1"/>
          </p:cNvPicPr>
          <p:nvPr userDrawn="1"/>
        </p:nvPicPr>
        <p:blipFill>
          <a:blip r:embed="rId4"/>
          <a:stretch>
            <a:fillRect/>
          </a:stretch>
        </p:blipFill>
        <p:spPr>
          <a:xfrm>
            <a:off x="10742849" y="707332"/>
            <a:ext cx="748146" cy="709155"/>
          </a:xfrm>
          <a:prstGeom prst="rect">
            <a:avLst/>
          </a:prstGeom>
        </p:spPr>
      </p:pic>
      <p:sp>
        <p:nvSpPr>
          <p:cNvPr id="9" name="TextBox 8">
            <a:extLst>
              <a:ext uri="{FF2B5EF4-FFF2-40B4-BE49-F238E27FC236}">
                <a16:creationId xmlns:a16="http://schemas.microsoft.com/office/drawing/2014/main" id="{8CF341A3-F22A-8F43-98A2-33A1DF177A0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11428424"/>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ver 7">
    <p:bg>
      <p:bgPr>
        <a:solidFill>
          <a:schemeClr val="tx2"/>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34D1BC1-E025-444C-8AF7-7073AD63E49D}"/>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FAE7675C-6DEA-C64E-B08C-308DFE305862}"/>
              </a:ext>
            </a:extLst>
          </p:cNvPr>
          <p:cNvPicPr>
            <a:picLocks noChangeAspect="1"/>
          </p:cNvPicPr>
          <p:nvPr userDrawn="1"/>
        </p:nvPicPr>
        <p:blipFill rotWithShape="1">
          <a:blip r:embed="rId3">
            <a:alphaModFix amt="90000"/>
            <a:extLst>
              <a:ext uri="{BEBA8EAE-BF5A-486C-A8C5-ECC9F3942E4B}">
                <a14:imgProps xmlns:a14="http://schemas.microsoft.com/office/drawing/2010/main">
                  <a14:imgLayer>
                    <a14:imgEffect>
                      <a14:brightnessContrast contrast="40000"/>
                    </a14:imgEffect>
                  </a14:imgLayer>
                </a14:imgProps>
              </a:ext>
            </a:extLst>
          </a:blip>
          <a:srcRect l="42913"/>
          <a:stretch/>
        </p:blipFill>
        <p:spPr>
          <a:xfrm>
            <a:off x="5231876" y="0"/>
            <a:ext cx="6960124" cy="6858000"/>
          </a:xfrm>
          <a:prstGeom prst="rect">
            <a:avLst/>
          </a:prstGeom>
        </p:spPr>
      </p:pic>
      <p:pic>
        <p:nvPicPr>
          <p:cNvPr id="12" name="Picture 11">
            <a:extLst>
              <a:ext uri="{FF2B5EF4-FFF2-40B4-BE49-F238E27FC236}">
                <a16:creationId xmlns:a16="http://schemas.microsoft.com/office/drawing/2014/main" id="{225ACA62-DF63-8843-8E8F-B9AB1BB33903}"/>
              </a:ext>
            </a:extLst>
          </p:cNvPr>
          <p:cNvPicPr>
            <a:picLocks noChangeAspect="1"/>
          </p:cNvPicPr>
          <p:nvPr userDrawn="1"/>
        </p:nvPicPr>
        <p:blipFill rotWithShape="1">
          <a:blip r:embed="rId3">
            <a:alphaModFix amt="70000"/>
            <a:extLst>
              <a:ext uri="{BEBA8EAE-BF5A-486C-A8C5-ECC9F3942E4B}">
                <a14:imgProps xmlns:a14="http://schemas.microsoft.com/office/drawing/2010/main">
                  <a14:imgLayer>
                    <a14:imgEffect>
                      <a14:brightnessContrast contrast="40000"/>
                    </a14:imgEffect>
                  </a14:imgLayer>
                </a14:imgProps>
              </a:ext>
            </a:extLst>
          </a:blip>
          <a:srcRect l="2" t="16357" r="64276" b="14639"/>
          <a:stretch/>
        </p:blipFill>
        <p:spPr>
          <a:xfrm>
            <a:off x="0" y="1121790"/>
            <a:ext cx="4355184" cy="4732255"/>
          </a:xfrm>
          <a:prstGeom prst="rect">
            <a:avLst/>
          </a:prstGeom>
        </p:spPr>
      </p:pic>
      <p:sp>
        <p:nvSpPr>
          <p:cNvPr id="2" name="Title 1"/>
          <p:cNvSpPr>
            <a:spLocks noGrp="1"/>
          </p:cNvSpPr>
          <p:nvPr>
            <p:ph type="ctrTitle" hasCustomPrompt="1"/>
          </p:nvPr>
        </p:nvSpPr>
        <p:spPr>
          <a:xfrm>
            <a:off x="6781518" y="2498992"/>
            <a:ext cx="5001987" cy="1201854"/>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6781518" y="3719134"/>
            <a:ext cx="5001987"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pic>
        <p:nvPicPr>
          <p:cNvPr id="15" name="Picture 14">
            <a:extLst>
              <a:ext uri="{FF2B5EF4-FFF2-40B4-BE49-F238E27FC236}">
                <a16:creationId xmlns:a16="http://schemas.microsoft.com/office/drawing/2014/main" id="{19FE1CD8-BE7B-7148-B92F-9AD3A3484290}"/>
              </a:ext>
            </a:extLst>
          </p:cNvPr>
          <p:cNvPicPr>
            <a:picLocks noChangeAspect="1"/>
          </p:cNvPicPr>
          <p:nvPr userDrawn="1"/>
        </p:nvPicPr>
        <p:blipFill>
          <a:blip r:embed="rId4"/>
          <a:stretch>
            <a:fillRect/>
          </a:stretch>
        </p:blipFill>
        <p:spPr>
          <a:xfrm>
            <a:off x="712729" y="3073460"/>
            <a:ext cx="748146" cy="709155"/>
          </a:xfrm>
          <a:prstGeom prst="rect">
            <a:avLst/>
          </a:prstGeom>
        </p:spPr>
      </p:pic>
      <p:sp>
        <p:nvSpPr>
          <p:cNvPr id="8" name="TextBox 7">
            <a:extLst>
              <a:ext uri="{FF2B5EF4-FFF2-40B4-BE49-F238E27FC236}">
                <a16:creationId xmlns:a16="http://schemas.microsoft.com/office/drawing/2014/main" id="{7FB9BCF3-1CEC-C54E-9F13-52C0CB0B91B5}"/>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tx1">
                    <a:lumMod val="85000"/>
                    <a:lumOff val="15000"/>
                  </a:schemeClr>
                </a:solidFill>
              </a:rPr>
              <a:t>UTS CRICOS 00099F</a:t>
            </a:r>
          </a:p>
        </p:txBody>
      </p:sp>
    </p:spTree>
    <p:extLst>
      <p:ext uri="{BB962C8B-B14F-4D97-AF65-F5344CB8AC3E}">
        <p14:creationId xmlns:p14="http://schemas.microsoft.com/office/powerpoint/2010/main" val="358083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8">
    <p:bg>
      <p:bgPr>
        <a:solidFill>
          <a:schemeClr val="tx2"/>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83EBFDD8-EC75-B848-849F-4A4FDCBEADD0}"/>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7" name="Picture 6">
            <a:extLst>
              <a:ext uri="{FF2B5EF4-FFF2-40B4-BE49-F238E27FC236}">
                <a16:creationId xmlns:a16="http://schemas.microsoft.com/office/drawing/2014/main" id="{468E9B96-EBE3-814D-974D-1590FC71147D}"/>
              </a:ext>
            </a:extLst>
          </p:cNvPr>
          <p:cNvPicPr>
            <a:picLocks noChangeAspect="1"/>
          </p:cNvPicPr>
          <p:nvPr userDrawn="1"/>
        </p:nvPicPr>
        <p:blipFill>
          <a:blip r:embed="rId3"/>
          <a:stretch>
            <a:fillRect/>
          </a:stretch>
        </p:blipFill>
        <p:spPr>
          <a:xfrm>
            <a:off x="6093031" y="1819374"/>
            <a:ext cx="5775315" cy="3714160"/>
          </a:xfrm>
          <a:prstGeom prst="rect">
            <a:avLst/>
          </a:prstGeom>
        </p:spPr>
      </p:pic>
      <p:pic>
        <p:nvPicPr>
          <p:cNvPr id="12" name="Picture 11">
            <a:extLst>
              <a:ext uri="{FF2B5EF4-FFF2-40B4-BE49-F238E27FC236}">
                <a16:creationId xmlns:a16="http://schemas.microsoft.com/office/drawing/2014/main" id="{C6F239D5-010D-1E4E-80AB-B1E4BBE78A0A}"/>
              </a:ext>
            </a:extLst>
          </p:cNvPr>
          <p:cNvPicPr>
            <a:picLocks noChangeAspect="1"/>
          </p:cNvPicPr>
          <p:nvPr userDrawn="1"/>
        </p:nvPicPr>
        <p:blipFill>
          <a:blip r:embed="rId4"/>
          <a:stretch>
            <a:fillRect/>
          </a:stretch>
        </p:blipFill>
        <p:spPr>
          <a:xfrm>
            <a:off x="712800" y="709435"/>
            <a:ext cx="1828800" cy="433137"/>
          </a:xfrm>
          <a:prstGeom prst="rect">
            <a:avLst/>
          </a:prstGeom>
        </p:spPr>
      </p:pic>
      <p:sp>
        <p:nvSpPr>
          <p:cNvPr id="2" name="Title 1"/>
          <p:cNvSpPr>
            <a:spLocks noGrp="1"/>
          </p:cNvSpPr>
          <p:nvPr>
            <p:ph type="ctrTitle" hasCustomPrompt="1"/>
          </p:nvPr>
        </p:nvSpPr>
        <p:spPr>
          <a:xfrm>
            <a:off x="627854" y="2684346"/>
            <a:ext cx="7234101" cy="1220142"/>
          </a:xfrm>
        </p:spPr>
        <p:txBody>
          <a:bodyPr anchor="t">
            <a:noAutofit/>
          </a:bodyPr>
          <a:lstStyle>
            <a:lvl1pPr algn="l">
              <a:defRPr lang="en-AU" sz="3400" smtClean="0">
                <a:solidFill>
                  <a:schemeClr val="bg1"/>
                </a:solidFill>
                <a:effectLst/>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p:nvPr>
        </p:nvSpPr>
        <p:spPr>
          <a:xfrm>
            <a:off x="627854" y="3904488"/>
            <a:ext cx="7234101" cy="1483672"/>
          </a:xfrm>
        </p:spPr>
        <p:txBody>
          <a:bodyPr>
            <a:noAutofit/>
          </a:bodyPr>
          <a:lstStyle>
            <a:lvl1pPr marL="0" indent="0" algn="l">
              <a:lnSpc>
                <a:spcPts val="2050"/>
              </a:lnSpc>
              <a:spcBef>
                <a:spcPts val="0"/>
              </a:spcBef>
              <a:buNone/>
              <a:defRPr lang="en-AU" sz="1600"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dirty="0">
              <a:solidFill>
                <a:srgbClr val="FFFFFF"/>
              </a:solidFill>
              <a:effectLst/>
              <a:latin typeface="Helvetica" pitchFamily="2" charset="0"/>
            </a:endParaRPr>
          </a:p>
        </p:txBody>
      </p:sp>
      <p:sp>
        <p:nvSpPr>
          <p:cNvPr id="8" name="TextBox 7">
            <a:extLst>
              <a:ext uri="{FF2B5EF4-FFF2-40B4-BE49-F238E27FC236}">
                <a16:creationId xmlns:a16="http://schemas.microsoft.com/office/drawing/2014/main" id="{F21A8120-416B-C447-8D5E-C8576FEACE18}"/>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736553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ver 9">
    <p:bg>
      <p:bgPr>
        <a:solidFill>
          <a:schemeClr val="accent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B95B59D-032C-CD4A-B177-5223D666C6EC}"/>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8" name="Picture 7">
            <a:extLst>
              <a:ext uri="{FF2B5EF4-FFF2-40B4-BE49-F238E27FC236}">
                <a16:creationId xmlns:a16="http://schemas.microsoft.com/office/drawing/2014/main" id="{F9E2E7B1-2CAA-0442-BF33-993CA9D00FE0}"/>
              </a:ext>
            </a:extLst>
          </p:cNvPr>
          <p:cNvPicPr>
            <a:picLocks noChangeAspect="1"/>
          </p:cNvPicPr>
          <p:nvPr userDrawn="1"/>
        </p:nvPicPr>
        <p:blipFill>
          <a:blip r:embed="rId3"/>
          <a:stretch>
            <a:fillRect/>
          </a:stretch>
        </p:blipFill>
        <p:spPr>
          <a:xfrm>
            <a:off x="693876" y="707332"/>
            <a:ext cx="748146" cy="709155"/>
          </a:xfrm>
          <a:prstGeom prst="rect">
            <a:avLst/>
          </a:prstGeom>
        </p:spPr>
      </p:pic>
      <p:sp>
        <p:nvSpPr>
          <p:cNvPr id="2" name="Title 1"/>
          <p:cNvSpPr>
            <a:spLocks noGrp="1"/>
          </p:cNvSpPr>
          <p:nvPr>
            <p:ph type="ctrTitle" hasCustomPrompt="1"/>
          </p:nvPr>
        </p:nvSpPr>
        <p:spPr>
          <a:xfrm>
            <a:off x="4417429" y="2495810"/>
            <a:ext cx="7318942" cy="1201854"/>
          </a:xfrm>
        </p:spPr>
        <p:txBody>
          <a:bodyPr anchor="t">
            <a:noAutofit/>
          </a:bodyPr>
          <a:lstStyle>
            <a:lvl1pPr algn="l">
              <a:defRPr lang="en-AU" sz="3400" smtClean="0">
                <a:solidFill>
                  <a:schemeClr val="bg1"/>
                </a:solidFill>
                <a:effectLst/>
                <a:latin typeface="Arial" panose="020B0604020202020204" pitchFamily="34" charset="0"/>
                <a:cs typeface="Arial" panose="020B0604020202020204" pitchFamily="34" charset="0"/>
              </a:defRPr>
            </a:lvl1pPr>
          </a:lstStyle>
          <a:p>
            <a:r>
              <a:rPr lang="en-US" dirty="0"/>
              <a:t>Title Heading</a:t>
            </a:r>
            <a:endParaRPr lang="en-AU" dirty="0">
              <a:solidFill>
                <a:srgbClr val="FFFFFF"/>
              </a:solidFill>
              <a:effectLst/>
              <a:latin typeface="Helvetica" pitchFamily="2" charset="0"/>
            </a:endParaRPr>
          </a:p>
        </p:txBody>
      </p:sp>
      <p:sp>
        <p:nvSpPr>
          <p:cNvPr id="3" name="Subtitle 2"/>
          <p:cNvSpPr>
            <a:spLocks noGrp="1"/>
          </p:cNvSpPr>
          <p:nvPr>
            <p:ph type="subTitle" idx="1" hasCustomPrompt="1"/>
          </p:nvPr>
        </p:nvSpPr>
        <p:spPr>
          <a:xfrm>
            <a:off x="4417429" y="3715952"/>
            <a:ext cx="7318942" cy="1483672"/>
          </a:xfrm>
        </p:spPr>
        <p:txBody>
          <a:bodyPr>
            <a:noAutofit/>
          </a:bodyPr>
          <a:lstStyle>
            <a:lvl1pPr marL="0" indent="0" algn="l">
              <a:lnSpc>
                <a:spcPts val="2050"/>
              </a:lnSpc>
              <a:spcBef>
                <a:spcPts val="0"/>
              </a:spcBef>
              <a:buNone/>
              <a:defRPr lang="en-AU" sz="1600" smtClean="0">
                <a:solidFill>
                  <a:schemeClr val="bg1"/>
                </a:solidFill>
                <a:effectLst/>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en-US" dirty="0"/>
              <a:t>Edit Master text styles</a:t>
            </a:r>
          </a:p>
        </p:txBody>
      </p:sp>
      <p:sp>
        <p:nvSpPr>
          <p:cNvPr id="6" name="TextBox 5">
            <a:extLst>
              <a:ext uri="{FF2B5EF4-FFF2-40B4-BE49-F238E27FC236}">
                <a16:creationId xmlns:a16="http://schemas.microsoft.com/office/drawing/2014/main" id="{4D6FE1C7-3397-A040-96F0-BC5CC70D1A62}"/>
              </a:ext>
            </a:extLst>
          </p:cNvPr>
          <p:cNvSpPr txBox="1"/>
          <p:nvPr userDrawn="1"/>
        </p:nvSpPr>
        <p:spPr>
          <a:xfrm>
            <a:off x="10018207" y="6420897"/>
            <a:ext cx="1748412" cy="246221"/>
          </a:xfrm>
          <a:prstGeom prst="rect">
            <a:avLst/>
          </a:prstGeom>
          <a:noFill/>
        </p:spPr>
        <p:txBody>
          <a:bodyPr wrap="square" rtlCol="0">
            <a:spAutoFit/>
          </a:bodyPr>
          <a:lstStyle/>
          <a:p>
            <a:pPr algn="r"/>
            <a:r>
              <a:rPr lang="en-US" sz="1000" dirty="0">
                <a:solidFill>
                  <a:schemeClr val="bg1"/>
                </a:solidFill>
              </a:rPr>
              <a:t>UTS CRICOS 00099F</a:t>
            </a:r>
          </a:p>
        </p:txBody>
      </p:sp>
    </p:spTree>
    <p:extLst>
      <p:ext uri="{BB962C8B-B14F-4D97-AF65-F5344CB8AC3E}">
        <p14:creationId xmlns:p14="http://schemas.microsoft.com/office/powerpoint/2010/main" val="1877301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p:txBody>
      </p:sp>
      <p:sp>
        <p:nvSpPr>
          <p:cNvPr id="4" name="Date Placeholder 3"/>
          <p:cNvSpPr>
            <a:spLocks noGrp="1"/>
          </p:cNvSpPr>
          <p:nvPr>
            <p:ph type="dt" sz="half" idx="2"/>
          </p:nvPr>
        </p:nvSpPr>
        <p:spPr>
          <a:xfrm>
            <a:off x="838200" y="7106363"/>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C98E1AB-6A0A-AC44-83B9-9FAC961E3C28}" type="datetimeFigureOut">
              <a:rPr lang="en-US" smtClean="0"/>
              <a:t>8/14/2024</a:t>
            </a:fld>
            <a:endParaRPr lang="en-US"/>
          </a:p>
        </p:txBody>
      </p:sp>
      <p:sp>
        <p:nvSpPr>
          <p:cNvPr id="5" name="Footer Placeholder 4"/>
          <p:cNvSpPr>
            <a:spLocks noGrp="1"/>
          </p:cNvSpPr>
          <p:nvPr>
            <p:ph type="ftr" sz="quarter" idx="3"/>
          </p:nvPr>
        </p:nvSpPr>
        <p:spPr>
          <a:xfrm>
            <a:off x="4038600" y="7106363"/>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51FA37-3D95-DD4F-A79E-5508DFB6D295}" type="slidenum">
              <a:rPr lang="en-US" smtClean="0"/>
              <a:t>‹#›</a:t>
            </a:fld>
            <a:endParaRPr lang="en-US"/>
          </a:p>
        </p:txBody>
      </p:sp>
    </p:spTree>
    <p:extLst>
      <p:ext uri="{BB962C8B-B14F-4D97-AF65-F5344CB8AC3E}">
        <p14:creationId xmlns:p14="http://schemas.microsoft.com/office/powerpoint/2010/main" val="123380552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86" r:id="rId3"/>
    <p:sldLayoutId id="2147483707" r:id="rId4"/>
    <p:sldLayoutId id="2147483708" r:id="rId5"/>
    <p:sldLayoutId id="2147483685" r:id="rId6"/>
    <p:sldLayoutId id="2147483687" r:id="rId7"/>
    <p:sldLayoutId id="2147483688" r:id="rId8"/>
    <p:sldLayoutId id="2147483709" r:id="rId9"/>
    <p:sldLayoutId id="2147483710" r:id="rId10"/>
    <p:sldLayoutId id="2147483711" r:id="rId11"/>
    <p:sldLayoutId id="2147483712" r:id="rId12"/>
    <p:sldLayoutId id="2147483713" r:id="rId13"/>
    <p:sldLayoutId id="2147483714" r:id="rId14"/>
    <p:sldLayoutId id="2147483693" r:id="rId15"/>
    <p:sldLayoutId id="2147483699" r:id="rId16"/>
    <p:sldLayoutId id="2147483700" r:id="rId17"/>
    <p:sldLayoutId id="2147483702" r:id="rId18"/>
    <p:sldLayoutId id="2147483703" r:id="rId19"/>
    <p:sldLayoutId id="2147483704" r:id="rId20"/>
    <p:sldLayoutId id="2147483705" r:id="rId21"/>
    <p:sldLayoutId id="2147483706" r:id="rId22"/>
    <p:sldLayoutId id="2147483715" r:id="rId23"/>
    <p:sldLayoutId id="2147483716" r:id="rId24"/>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28.jpe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2.xml"/><Relationship Id="rId1" Type="http://schemas.openxmlformats.org/officeDocument/2006/relationships/slideLayout" Target="../slideLayouts/slideLayout19.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3" Type="http://schemas.openxmlformats.org/officeDocument/2006/relationships/hyperlink" Target="https://www.uts.edu.au/current-students/contacts/uts-student-centre" TargetMode="External"/><Relationship Id="rId7" Type="http://schemas.openxmlformats.org/officeDocument/2006/relationships/hyperlink" Target="https://www.uts.edu.au/current-students/students-with-accessibility-requirements/accessibility-service" TargetMode="External"/><Relationship Id="rId2" Type="http://schemas.openxmlformats.org/officeDocument/2006/relationships/notesSlide" Target="../notesSlides/notesSlide15.xml"/><Relationship Id="rId1" Type="http://schemas.openxmlformats.org/officeDocument/2006/relationships/slideLayout" Target="../slideLayouts/slideLayout23.xml"/><Relationship Id="rId6" Type="http://schemas.openxmlformats.org/officeDocument/2006/relationships/hyperlink" Target="https://www.uts.edu.au/current-students/current-students-information-faculty-science/study-resources/mathematics-and-science-study-centre" TargetMode="External"/><Relationship Id="rId5" Type="http://schemas.openxmlformats.org/officeDocument/2006/relationships/hyperlink" Target="https://www.uts.edu.au/current-students/support/helps" TargetMode="External"/><Relationship Id="rId4" Type="http://schemas.openxmlformats.org/officeDocument/2006/relationships/hyperlink" Target="https://www.uts.edu.au/current-students/support/health-and-wellbeing/counselling-service-and-self-help"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9.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CD4B3-CE38-1B49-B79C-2B7465F1329E}"/>
              </a:ext>
            </a:extLst>
          </p:cNvPr>
          <p:cNvSpPr>
            <a:spLocks noGrp="1"/>
          </p:cNvSpPr>
          <p:nvPr>
            <p:ph type="ctrTitle"/>
          </p:nvPr>
        </p:nvSpPr>
        <p:spPr>
          <a:xfrm>
            <a:off x="627854" y="2452852"/>
            <a:ext cx="7574314" cy="1201854"/>
          </a:xfrm>
        </p:spPr>
        <p:txBody>
          <a:bodyPr/>
          <a:lstStyle/>
          <a:p>
            <a:r>
              <a:rPr lang="en-US" sz="6000" dirty="0"/>
              <a:t>UTS HELPS</a:t>
            </a:r>
          </a:p>
        </p:txBody>
      </p:sp>
      <p:sp>
        <p:nvSpPr>
          <p:cNvPr id="3" name="Subtitle 2">
            <a:extLst>
              <a:ext uri="{FF2B5EF4-FFF2-40B4-BE49-F238E27FC236}">
                <a16:creationId xmlns:a16="http://schemas.microsoft.com/office/drawing/2014/main" id="{1ACB84C9-853A-184A-A987-D8327FBD1F14}"/>
              </a:ext>
            </a:extLst>
          </p:cNvPr>
          <p:cNvSpPr>
            <a:spLocks noGrp="1"/>
          </p:cNvSpPr>
          <p:nvPr>
            <p:ph type="subTitle" idx="1"/>
          </p:nvPr>
        </p:nvSpPr>
        <p:spPr>
          <a:xfrm>
            <a:off x="627854" y="4089839"/>
            <a:ext cx="7574314" cy="1848130"/>
          </a:xfrm>
        </p:spPr>
        <p:txBody>
          <a:bodyPr/>
          <a:lstStyle/>
          <a:p>
            <a:pPr>
              <a:lnSpc>
                <a:spcPct val="100000"/>
              </a:lnSpc>
            </a:pPr>
            <a:r>
              <a:rPr lang="en-AU" sz="5400" b="1" dirty="0"/>
              <a:t>How to Study Effectively</a:t>
            </a:r>
            <a:endParaRPr lang="en-AU" sz="5400" dirty="0"/>
          </a:p>
        </p:txBody>
      </p:sp>
    </p:spTree>
    <p:extLst>
      <p:ext uri="{BB962C8B-B14F-4D97-AF65-F5344CB8AC3E}">
        <p14:creationId xmlns:p14="http://schemas.microsoft.com/office/powerpoint/2010/main" val="18016505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2113580"/>
            <a:ext cx="5323767" cy="3023849"/>
          </a:xfrm>
        </p:spPr>
        <p:txBody>
          <a:bodyPr/>
          <a:lstStyle/>
          <a:p>
            <a:pPr marL="0" indent="0" algn="ctr">
              <a:buNone/>
            </a:pPr>
            <a:r>
              <a:rPr lang="en-US" sz="4800" b="1" dirty="0">
                <a:solidFill>
                  <a:schemeClr val="accent1">
                    <a:lumMod val="50000"/>
                  </a:schemeClr>
                </a:solidFill>
                <a:cs typeface="Arial" pitchFamily="34" charset="0"/>
              </a:rPr>
              <a:t>If you need help with changing your subjects, where should you go?</a:t>
            </a:r>
            <a:endParaRPr lang="en-AU" sz="4800" b="1" dirty="0">
              <a:solidFill>
                <a:schemeClr val="accent1">
                  <a:lumMod val="50000"/>
                </a:schemeClr>
              </a:solidFill>
            </a:endParaRP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5400" b="1" dirty="0"/>
              <a:t>How to Study Effectively</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a:t>
            </a:r>
          </a:p>
        </p:txBody>
      </p:sp>
      <p:sp>
        <p:nvSpPr>
          <p:cNvPr id="6" name="TextBox 5"/>
          <p:cNvSpPr txBox="1"/>
          <p:nvPr/>
        </p:nvSpPr>
        <p:spPr>
          <a:xfrm>
            <a:off x="627854" y="682172"/>
            <a:ext cx="5225143" cy="1015663"/>
          </a:xfrm>
          <a:prstGeom prst="rect">
            <a:avLst/>
          </a:prstGeom>
          <a:solidFill>
            <a:schemeClr val="accent2"/>
          </a:solidFill>
        </p:spPr>
        <p:txBody>
          <a:bodyPr wrap="square" rtlCol="0">
            <a:spAutoFit/>
          </a:bodyPr>
          <a:lstStyle/>
          <a:p>
            <a:pPr algn="ctr"/>
            <a:r>
              <a:rPr lang="en-AU" sz="6000" b="1" dirty="0">
                <a:solidFill>
                  <a:schemeClr val="bg1"/>
                </a:solidFill>
              </a:rPr>
              <a:t>Question</a:t>
            </a:r>
            <a:endParaRPr lang="en-AU" sz="6000" b="1" dirty="0"/>
          </a:p>
        </p:txBody>
      </p:sp>
    </p:spTree>
    <p:extLst>
      <p:ext uri="{BB962C8B-B14F-4D97-AF65-F5344CB8AC3E}">
        <p14:creationId xmlns:p14="http://schemas.microsoft.com/office/powerpoint/2010/main" val="827287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UTS Building 10, the old Fairfax Building at the University of Technology  Sydney, houses the faculties of health and arts and social sciences Stock  Photo - Alamy">
            <a:extLst>
              <a:ext uri="{FF2B5EF4-FFF2-40B4-BE49-F238E27FC236}">
                <a16:creationId xmlns:a16="http://schemas.microsoft.com/office/drawing/2014/main" id="{A883695B-92E5-7676-1028-9DF88E54A5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15337" y="421105"/>
            <a:ext cx="3497709" cy="56067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C6E7BFC-E31A-2093-EBFD-F6B7EB4AD068}"/>
              </a:ext>
            </a:extLst>
          </p:cNvPr>
          <p:cNvSpPr txBox="1"/>
          <p:nvPr/>
        </p:nvSpPr>
        <p:spPr>
          <a:xfrm>
            <a:off x="805386" y="421105"/>
            <a:ext cx="1975944" cy="523220"/>
          </a:xfrm>
          <a:prstGeom prst="rect">
            <a:avLst/>
          </a:prstGeom>
          <a:noFill/>
        </p:spPr>
        <p:txBody>
          <a:bodyPr wrap="square" rtlCol="0">
            <a:spAutoFit/>
          </a:bodyPr>
          <a:lstStyle/>
          <a:p>
            <a:r>
              <a:rPr lang="en-AU" sz="2800" dirty="0"/>
              <a:t>Building 10</a:t>
            </a:r>
            <a:endParaRPr lang="en-GB" sz="2800" dirty="0"/>
          </a:p>
        </p:txBody>
      </p:sp>
      <p:pic>
        <p:nvPicPr>
          <p:cNvPr id="3" name="Picture 2">
            <a:extLst>
              <a:ext uri="{FF2B5EF4-FFF2-40B4-BE49-F238E27FC236}">
                <a16:creationId xmlns:a16="http://schemas.microsoft.com/office/drawing/2014/main" id="{BA388C39-F18C-6F09-312B-2899BF4B63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50590" y="2626896"/>
            <a:ext cx="5537217" cy="369147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C853AA6-74E5-3A9B-AE6B-F9DB33BC1570}"/>
              </a:ext>
            </a:extLst>
          </p:cNvPr>
          <p:cNvSpPr txBox="1"/>
          <p:nvPr/>
        </p:nvSpPr>
        <p:spPr>
          <a:xfrm>
            <a:off x="8522997" y="2099156"/>
            <a:ext cx="2701158" cy="523220"/>
          </a:xfrm>
          <a:prstGeom prst="rect">
            <a:avLst/>
          </a:prstGeom>
          <a:noFill/>
        </p:spPr>
        <p:txBody>
          <a:bodyPr wrap="square" rtlCol="0">
            <a:spAutoFit/>
          </a:bodyPr>
          <a:lstStyle/>
          <a:p>
            <a:r>
              <a:rPr lang="en-AU" sz="2800" dirty="0"/>
              <a:t>Student Centre</a:t>
            </a:r>
            <a:endParaRPr lang="en-GB" sz="2800" dirty="0"/>
          </a:p>
        </p:txBody>
      </p:sp>
    </p:spTree>
    <p:extLst>
      <p:ext uri="{BB962C8B-B14F-4D97-AF65-F5344CB8AC3E}">
        <p14:creationId xmlns:p14="http://schemas.microsoft.com/office/powerpoint/2010/main" val="1598193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down)">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248867"/>
            <a:ext cx="10957594" cy="1000685"/>
          </a:xfrm>
        </p:spPr>
        <p:txBody>
          <a:bodyPr/>
          <a:lstStyle/>
          <a:p>
            <a:pPr marL="342900" indent="-342900" algn="ctr"/>
            <a:r>
              <a:rPr lang="en-AU" sz="4400" b="1" dirty="0">
                <a:solidFill>
                  <a:schemeClr val="accent1">
                    <a:lumMod val="50000"/>
                  </a:schemeClr>
                </a:solidFill>
              </a:rPr>
              <a:t>Where to Study</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pic>
        <p:nvPicPr>
          <p:cNvPr id="8" name="Picture 2" descr="Image result for uts building 5"/>
          <p:cNvPicPr>
            <a:picLocks noChangeAspect="1" noChangeArrowheads="1"/>
          </p:cNvPicPr>
          <p:nvPr/>
        </p:nvPicPr>
        <p:blipFill rotWithShape="1">
          <a:blip r:embed="rId3">
            <a:extLst>
              <a:ext uri="{28A0092B-C50C-407E-A947-70E740481C1C}">
                <a14:useLocalDpi xmlns:a14="http://schemas.microsoft.com/office/drawing/2010/main" val="0"/>
              </a:ext>
            </a:extLst>
          </a:blip>
          <a:srcRect b="8726"/>
          <a:stretch/>
        </p:blipFill>
        <p:spPr bwMode="auto">
          <a:xfrm>
            <a:off x="7549326" y="1249552"/>
            <a:ext cx="3879364" cy="4721151"/>
          </a:xfrm>
          <a:prstGeom prst="rect">
            <a:avLst/>
          </a:prstGeom>
          <a:noFill/>
          <a:extLst>
            <a:ext uri="{909E8E84-426E-40DD-AFC4-6F175D3DCCD1}">
              <a14:hiddenFill xmlns:a14="http://schemas.microsoft.com/office/drawing/2010/main">
                <a:solidFill>
                  <a:srgbClr val="FFFFFF"/>
                </a:solidFill>
              </a14:hiddenFill>
            </a:ext>
          </a:extLst>
        </p:spPr>
      </p:pic>
      <p:sp>
        <p:nvSpPr>
          <p:cNvPr id="9" name="Text Placeholder 2"/>
          <p:cNvSpPr>
            <a:spLocks noGrp="1"/>
          </p:cNvSpPr>
          <p:nvPr>
            <p:ph type="body" sz="quarter" idx="12"/>
          </p:nvPr>
        </p:nvSpPr>
        <p:spPr>
          <a:xfrm>
            <a:off x="898355" y="1704292"/>
            <a:ext cx="6628664" cy="4266412"/>
          </a:xfrm>
        </p:spPr>
        <p:txBody>
          <a:bodyPr/>
          <a:lstStyle/>
          <a:p>
            <a:pPr>
              <a:buFont typeface="Arial" pitchFamily="34" charset="0"/>
              <a:buChar char="•"/>
            </a:pPr>
            <a:r>
              <a:rPr lang="en-AU" sz="3600" dirty="0">
                <a:latin typeface="+mn-lt"/>
              </a:rPr>
              <a:t>Library</a:t>
            </a:r>
          </a:p>
          <a:p>
            <a:pPr>
              <a:buFont typeface="Arial" pitchFamily="34" charset="0"/>
              <a:buChar char="•"/>
            </a:pPr>
            <a:r>
              <a:rPr lang="en-AU" sz="3600" dirty="0">
                <a:latin typeface="+mn-lt"/>
              </a:rPr>
              <a:t>Reading Room</a:t>
            </a:r>
          </a:p>
          <a:p>
            <a:pPr>
              <a:buFont typeface="Arial" pitchFamily="34" charset="0"/>
              <a:buChar char="•"/>
            </a:pPr>
            <a:r>
              <a:rPr lang="en-AU" sz="3600" dirty="0" err="1"/>
              <a:t>WriteNow</a:t>
            </a:r>
            <a:endParaRPr lang="en-AU" sz="3600" dirty="0"/>
          </a:p>
          <a:p>
            <a:pPr>
              <a:buFont typeface="Arial" pitchFamily="34" charset="0"/>
              <a:buChar char="•"/>
            </a:pPr>
            <a:r>
              <a:rPr lang="en-AU" sz="3600" dirty="0"/>
              <a:t>Group s</a:t>
            </a:r>
            <a:r>
              <a:rPr lang="en-AU" sz="3600" dirty="0">
                <a:latin typeface="+mn-lt"/>
              </a:rPr>
              <a:t>tudy rooms</a:t>
            </a:r>
          </a:p>
          <a:p>
            <a:pPr>
              <a:buFont typeface="Arial" pitchFamily="34" charset="0"/>
              <a:buChar char="•"/>
            </a:pPr>
            <a:endParaRPr lang="en-AU" sz="3600" dirty="0"/>
          </a:p>
          <a:p>
            <a:pPr>
              <a:buFont typeface="Arial" pitchFamily="34" charset="0"/>
              <a:buChar char="•"/>
            </a:pPr>
            <a:endParaRPr lang="en-AU" sz="3600" dirty="0">
              <a:latin typeface="+mn-lt"/>
            </a:endParaRPr>
          </a:p>
        </p:txBody>
      </p:sp>
    </p:spTree>
    <p:extLst>
      <p:ext uri="{BB962C8B-B14F-4D97-AF65-F5344CB8AC3E}">
        <p14:creationId xmlns:p14="http://schemas.microsoft.com/office/powerpoint/2010/main" val="3949312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45575-5659-D760-7BAB-6376E09E1667}"/>
              </a:ext>
            </a:extLst>
          </p:cNvPr>
          <p:cNvSpPr>
            <a:spLocks noGrp="1"/>
          </p:cNvSpPr>
          <p:nvPr>
            <p:ph type="title"/>
          </p:nvPr>
        </p:nvSpPr>
        <p:spPr>
          <a:xfrm>
            <a:off x="627854" y="256457"/>
            <a:ext cx="10326658" cy="647433"/>
          </a:xfrm>
        </p:spPr>
        <p:txBody>
          <a:bodyPr/>
          <a:lstStyle/>
          <a:p>
            <a:r>
              <a:rPr lang="en-AU" dirty="0">
                <a:solidFill>
                  <a:schemeClr val="accent1"/>
                </a:solidFill>
              </a:rPr>
              <a:t>Library</a:t>
            </a:r>
            <a:r>
              <a:rPr lang="en-AU" dirty="0"/>
              <a:t> </a:t>
            </a:r>
            <a:endParaRPr lang="en-GB" dirty="0"/>
          </a:p>
        </p:txBody>
      </p:sp>
      <p:pic>
        <p:nvPicPr>
          <p:cNvPr id="3074" name="Picture 2" descr="UTS Library on X: &quot;You can now return your library Items to the new chutes  located at UTS Central on Level 5 (left of the Reading Room entrance) &amp; on  Level 7">
            <a:extLst>
              <a:ext uri="{FF2B5EF4-FFF2-40B4-BE49-F238E27FC236}">
                <a16:creationId xmlns:a16="http://schemas.microsoft.com/office/drawing/2014/main" id="{01E7DADC-705B-118C-539A-F0CDD9A22E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7854" y="948209"/>
            <a:ext cx="6676836" cy="49070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6CEB22E-D85C-5213-C9DF-873C59A88E50}"/>
              </a:ext>
            </a:extLst>
          </p:cNvPr>
          <p:cNvSpPr txBox="1"/>
          <p:nvPr/>
        </p:nvSpPr>
        <p:spPr>
          <a:xfrm>
            <a:off x="7630512" y="4901201"/>
            <a:ext cx="3040222" cy="954107"/>
          </a:xfrm>
          <a:prstGeom prst="rect">
            <a:avLst/>
          </a:prstGeom>
          <a:noFill/>
        </p:spPr>
        <p:txBody>
          <a:bodyPr wrap="square" rtlCol="0">
            <a:spAutoFit/>
          </a:bodyPr>
          <a:lstStyle/>
          <a:p>
            <a:r>
              <a:rPr lang="en-AU" sz="2800" dirty="0"/>
              <a:t>Building 2 </a:t>
            </a:r>
          </a:p>
          <a:p>
            <a:r>
              <a:rPr lang="en-AU" sz="2800" dirty="0"/>
              <a:t>Levels 7, 8 and 9</a:t>
            </a:r>
            <a:endParaRPr lang="en-GB" sz="2800" dirty="0"/>
          </a:p>
        </p:txBody>
      </p:sp>
    </p:spTree>
    <p:extLst>
      <p:ext uri="{BB962C8B-B14F-4D97-AF65-F5344CB8AC3E}">
        <p14:creationId xmlns:p14="http://schemas.microsoft.com/office/powerpoint/2010/main" val="1484899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2673B7-1A32-2AFD-1E6C-778445D2134D}"/>
              </a:ext>
            </a:extLst>
          </p:cNvPr>
          <p:cNvSpPr>
            <a:spLocks noGrp="1"/>
          </p:cNvSpPr>
          <p:nvPr>
            <p:ph type="title"/>
          </p:nvPr>
        </p:nvSpPr>
        <p:spPr>
          <a:xfrm>
            <a:off x="296536" y="428777"/>
            <a:ext cx="10326658" cy="1000685"/>
          </a:xfrm>
        </p:spPr>
        <p:txBody>
          <a:bodyPr/>
          <a:lstStyle/>
          <a:p>
            <a:r>
              <a:rPr lang="en-AU" dirty="0">
                <a:solidFill>
                  <a:schemeClr val="accent1"/>
                </a:solidFill>
              </a:rPr>
              <a:t>Reading Room </a:t>
            </a:r>
            <a:endParaRPr lang="en-GB" dirty="0">
              <a:solidFill>
                <a:schemeClr val="accent1"/>
              </a:solidFill>
            </a:endParaRPr>
          </a:p>
        </p:txBody>
      </p:sp>
      <p:pic>
        <p:nvPicPr>
          <p:cNvPr id="2050" name="Picture 2" descr="Reading Room with a viewpoint | University of Technology Sydney">
            <a:extLst>
              <a:ext uri="{FF2B5EF4-FFF2-40B4-BE49-F238E27FC236}">
                <a16:creationId xmlns:a16="http://schemas.microsoft.com/office/drawing/2014/main" id="{878AFDC7-E752-D63D-2C8F-F86AC55D1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536" y="1219199"/>
            <a:ext cx="8970822" cy="470968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56427DB-ABA2-7E24-CE6F-AEC6EF60F9C0}"/>
              </a:ext>
            </a:extLst>
          </p:cNvPr>
          <p:cNvSpPr txBox="1"/>
          <p:nvPr/>
        </p:nvSpPr>
        <p:spPr>
          <a:xfrm>
            <a:off x="9370217" y="5048346"/>
            <a:ext cx="2680138" cy="954107"/>
          </a:xfrm>
          <a:prstGeom prst="rect">
            <a:avLst/>
          </a:prstGeom>
          <a:noFill/>
        </p:spPr>
        <p:txBody>
          <a:bodyPr wrap="square" rtlCol="0">
            <a:spAutoFit/>
          </a:bodyPr>
          <a:lstStyle/>
          <a:p>
            <a:r>
              <a:rPr lang="en-AU" sz="2800" dirty="0"/>
              <a:t>Building 2 Levels 5 and 6</a:t>
            </a:r>
            <a:endParaRPr lang="en-GB" sz="2800" dirty="0"/>
          </a:p>
        </p:txBody>
      </p:sp>
    </p:spTree>
    <p:extLst>
      <p:ext uri="{BB962C8B-B14F-4D97-AF65-F5344CB8AC3E}">
        <p14:creationId xmlns:p14="http://schemas.microsoft.com/office/powerpoint/2010/main" val="1290859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A58C5-B2D6-99FD-B40C-6956315C30C8}"/>
              </a:ext>
            </a:extLst>
          </p:cNvPr>
          <p:cNvSpPr>
            <a:spLocks noGrp="1"/>
          </p:cNvSpPr>
          <p:nvPr>
            <p:ph type="title"/>
          </p:nvPr>
        </p:nvSpPr>
        <p:spPr>
          <a:xfrm>
            <a:off x="627854" y="238319"/>
            <a:ext cx="10326658" cy="739144"/>
          </a:xfrm>
        </p:spPr>
        <p:txBody>
          <a:bodyPr/>
          <a:lstStyle/>
          <a:p>
            <a:r>
              <a:rPr lang="en-AU" sz="3200" dirty="0" err="1">
                <a:solidFill>
                  <a:schemeClr val="accent1"/>
                </a:solidFill>
              </a:rPr>
              <a:t>WriteNow</a:t>
            </a:r>
            <a:br>
              <a:rPr lang="en-AU" sz="3200" dirty="0"/>
            </a:br>
            <a:endParaRPr lang="en-GB" dirty="0"/>
          </a:p>
        </p:txBody>
      </p:sp>
      <p:pic>
        <p:nvPicPr>
          <p:cNvPr id="4098" name="Picture 2">
            <a:extLst>
              <a:ext uri="{FF2B5EF4-FFF2-40B4-BE49-F238E27FC236}">
                <a16:creationId xmlns:a16="http://schemas.microsoft.com/office/drawing/2014/main" id="{C82C1FD4-3FB0-5B28-A530-FFAE63DC89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033" y="1082565"/>
            <a:ext cx="4006150" cy="534153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4D52D390-0C94-DFC0-DE8B-45B8335364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23666" y="4392854"/>
            <a:ext cx="4593841" cy="213634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9297404-A19A-B851-8F19-124B3AE0897B}"/>
              </a:ext>
            </a:extLst>
          </p:cNvPr>
          <p:cNvSpPr txBox="1"/>
          <p:nvPr/>
        </p:nvSpPr>
        <p:spPr>
          <a:xfrm>
            <a:off x="6061257" y="1221439"/>
            <a:ext cx="1971675" cy="1384995"/>
          </a:xfrm>
          <a:prstGeom prst="rect">
            <a:avLst/>
          </a:prstGeom>
          <a:noFill/>
        </p:spPr>
        <p:txBody>
          <a:bodyPr wrap="square" rtlCol="0">
            <a:spAutoFit/>
          </a:bodyPr>
          <a:lstStyle/>
          <a:p>
            <a:r>
              <a:rPr lang="en-AU" sz="2800" dirty="0"/>
              <a:t>Building 1 </a:t>
            </a:r>
          </a:p>
          <a:p>
            <a:r>
              <a:rPr lang="en-AU" sz="2800" dirty="0"/>
              <a:t>Levels 5</a:t>
            </a:r>
          </a:p>
          <a:p>
            <a:r>
              <a:rPr lang="en-AU" sz="2800" dirty="0"/>
              <a:t>Room 01</a:t>
            </a:r>
            <a:endParaRPr lang="en-GB" sz="2800" dirty="0"/>
          </a:p>
        </p:txBody>
      </p:sp>
      <p:sp>
        <p:nvSpPr>
          <p:cNvPr id="5" name="TextBox 4">
            <a:extLst>
              <a:ext uri="{FF2B5EF4-FFF2-40B4-BE49-F238E27FC236}">
                <a16:creationId xmlns:a16="http://schemas.microsoft.com/office/drawing/2014/main" id="{D78A8E13-4DDA-1C36-6FDE-9C9A6A3EE376}"/>
              </a:ext>
            </a:extLst>
          </p:cNvPr>
          <p:cNvSpPr txBox="1"/>
          <p:nvPr/>
        </p:nvSpPr>
        <p:spPr>
          <a:xfrm>
            <a:off x="7915275" y="2784869"/>
            <a:ext cx="4276725" cy="1384995"/>
          </a:xfrm>
          <a:prstGeom prst="rect">
            <a:avLst/>
          </a:prstGeom>
          <a:noFill/>
        </p:spPr>
        <p:txBody>
          <a:bodyPr wrap="square" rtlCol="0">
            <a:spAutoFit/>
          </a:bodyPr>
          <a:lstStyle/>
          <a:p>
            <a:r>
              <a:rPr lang="en-AU" sz="2800" dirty="0">
                <a:solidFill>
                  <a:schemeClr val="accent1">
                    <a:lumMod val="75000"/>
                  </a:schemeClr>
                </a:solidFill>
              </a:rPr>
              <a:t>Every Tuesday</a:t>
            </a:r>
          </a:p>
          <a:p>
            <a:r>
              <a:rPr lang="en-AU" sz="2800" dirty="0">
                <a:solidFill>
                  <a:schemeClr val="accent1">
                    <a:lumMod val="75000"/>
                  </a:schemeClr>
                </a:solidFill>
              </a:rPr>
              <a:t>12:00pm-4:00pm</a:t>
            </a:r>
          </a:p>
          <a:p>
            <a:r>
              <a:rPr lang="en-AU" sz="2800" dirty="0">
                <a:solidFill>
                  <a:schemeClr val="accent1">
                    <a:lumMod val="75000"/>
                  </a:schemeClr>
                </a:solidFill>
              </a:rPr>
              <a:t>13 August – 29</a:t>
            </a:r>
            <a:r>
              <a:rPr lang="en-AU" sz="2800" baseline="30000" dirty="0">
                <a:solidFill>
                  <a:schemeClr val="accent1">
                    <a:lumMod val="75000"/>
                  </a:schemeClr>
                </a:solidFill>
              </a:rPr>
              <a:t>th</a:t>
            </a:r>
            <a:r>
              <a:rPr lang="en-AU" sz="2800" dirty="0">
                <a:solidFill>
                  <a:schemeClr val="accent1">
                    <a:lumMod val="75000"/>
                  </a:schemeClr>
                </a:solidFill>
              </a:rPr>
              <a:t> October</a:t>
            </a:r>
            <a:endParaRPr lang="en-GB" sz="2800" dirty="0">
              <a:solidFill>
                <a:schemeClr val="accent1">
                  <a:lumMod val="75000"/>
                </a:schemeClr>
              </a:solidFill>
            </a:endParaRPr>
          </a:p>
        </p:txBody>
      </p:sp>
    </p:spTree>
    <p:extLst>
      <p:ext uri="{BB962C8B-B14F-4D97-AF65-F5344CB8AC3E}">
        <p14:creationId xmlns:p14="http://schemas.microsoft.com/office/powerpoint/2010/main" val="3501662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88EA3-C924-DDAB-D49B-D2505B262662}"/>
              </a:ext>
            </a:extLst>
          </p:cNvPr>
          <p:cNvSpPr>
            <a:spLocks noGrp="1"/>
          </p:cNvSpPr>
          <p:nvPr>
            <p:ph type="title"/>
          </p:nvPr>
        </p:nvSpPr>
        <p:spPr/>
        <p:txBody>
          <a:bodyPr/>
          <a:lstStyle/>
          <a:p>
            <a:r>
              <a:rPr lang="en-AU" dirty="0">
                <a:solidFill>
                  <a:schemeClr val="accent1"/>
                </a:solidFill>
              </a:rPr>
              <a:t>Group study rooms </a:t>
            </a:r>
            <a:endParaRPr lang="en-GB" dirty="0">
              <a:solidFill>
                <a:schemeClr val="accent1"/>
              </a:solidFill>
            </a:endParaRPr>
          </a:p>
        </p:txBody>
      </p:sp>
      <p:pic>
        <p:nvPicPr>
          <p:cNvPr id="5122" name="Picture 2">
            <a:extLst>
              <a:ext uri="{FF2B5EF4-FFF2-40B4-BE49-F238E27FC236}">
                <a16:creationId xmlns:a16="http://schemas.microsoft.com/office/drawing/2014/main" id="{B874942B-A57B-95D3-E363-26E4B802B1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8150" y="1773353"/>
            <a:ext cx="6343650" cy="4229100"/>
          </a:xfrm>
          <a:prstGeom prst="rect">
            <a:avLst/>
          </a:prstGeom>
          <a:noFill/>
          <a:extLst>
            <a:ext uri="{909E8E84-426E-40DD-AFC4-6F175D3DCCD1}">
              <a14:hiddenFill xmlns:a14="http://schemas.microsoft.com/office/drawing/2010/main">
                <a:solidFill>
                  <a:srgbClr val="FFFFFF"/>
                </a:solidFill>
              </a14:hiddenFill>
            </a:ext>
          </a:extLst>
        </p:spPr>
      </p:pic>
      <p:sp>
        <p:nvSpPr>
          <p:cNvPr id="8" name="Arrow: Down 7">
            <a:extLst>
              <a:ext uri="{FF2B5EF4-FFF2-40B4-BE49-F238E27FC236}">
                <a16:creationId xmlns:a16="http://schemas.microsoft.com/office/drawing/2014/main" id="{B7964D20-E665-5ED7-07AE-BE56EA0AC862}"/>
              </a:ext>
            </a:extLst>
          </p:cNvPr>
          <p:cNvSpPr/>
          <p:nvPr/>
        </p:nvSpPr>
        <p:spPr>
          <a:xfrm rot="17645474">
            <a:off x="3048078" y="2582705"/>
            <a:ext cx="437994" cy="2391919"/>
          </a:xfrm>
          <a:prstGeom prst="downArrow">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10FBE063-3EBC-039C-9522-354AD6EF12B3}"/>
              </a:ext>
            </a:extLst>
          </p:cNvPr>
          <p:cNvSpPr txBox="1"/>
          <p:nvPr/>
        </p:nvSpPr>
        <p:spPr>
          <a:xfrm>
            <a:off x="1209675" y="2998142"/>
            <a:ext cx="1009650" cy="461665"/>
          </a:xfrm>
          <a:prstGeom prst="rect">
            <a:avLst/>
          </a:prstGeom>
          <a:noFill/>
        </p:spPr>
        <p:txBody>
          <a:bodyPr wrap="square" rtlCol="0">
            <a:spAutoFit/>
          </a:bodyPr>
          <a:lstStyle/>
          <a:p>
            <a:r>
              <a:rPr lang="en-AU" sz="2400" b="1" dirty="0"/>
              <a:t>Scan</a:t>
            </a:r>
            <a:endParaRPr lang="en-GB" sz="2400" b="1" dirty="0"/>
          </a:p>
        </p:txBody>
      </p:sp>
    </p:spTree>
    <p:extLst>
      <p:ext uri="{BB962C8B-B14F-4D97-AF65-F5344CB8AC3E}">
        <p14:creationId xmlns:p14="http://schemas.microsoft.com/office/powerpoint/2010/main" val="370272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900586" y="473455"/>
            <a:ext cx="10326658" cy="1000685"/>
          </a:xfrm>
        </p:spPr>
        <p:txBody>
          <a:bodyPr/>
          <a:lstStyle/>
          <a:p>
            <a:pPr marL="342900" indent="-342900" algn="ctr"/>
            <a:r>
              <a:rPr lang="en-AU" sz="4400" b="1" dirty="0">
                <a:solidFill>
                  <a:schemeClr val="accent1">
                    <a:lumMod val="50000"/>
                  </a:schemeClr>
                </a:solidFill>
              </a:rPr>
              <a:t>Assignment Support</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6" name="TextBox 5"/>
          <p:cNvSpPr txBox="1"/>
          <p:nvPr/>
        </p:nvSpPr>
        <p:spPr>
          <a:xfrm>
            <a:off x="3031959" y="1698728"/>
            <a:ext cx="7234990" cy="4462760"/>
          </a:xfrm>
          <a:prstGeom prst="rect">
            <a:avLst/>
          </a:prstGeom>
          <a:noFill/>
        </p:spPr>
        <p:txBody>
          <a:bodyPr wrap="square" rtlCol="0">
            <a:spAutoFit/>
          </a:bodyPr>
          <a:lstStyle/>
          <a:p>
            <a:pPr marL="342900" indent="-342900">
              <a:buFont typeface="Arial" panose="020B0604020202020204" pitchFamily="34" charset="0"/>
              <a:buChar char="•"/>
            </a:pPr>
            <a:r>
              <a:rPr lang="en-US" sz="3200" dirty="0">
                <a:solidFill>
                  <a:schemeClr val="accent1">
                    <a:lumMod val="50000"/>
                  </a:schemeClr>
                </a:solidFill>
                <a:latin typeface="Calibri" pitchFamily="34" charset="0"/>
              </a:rPr>
              <a:t>Daily workshops</a:t>
            </a:r>
          </a:p>
          <a:p>
            <a:r>
              <a:rPr lang="en-US" sz="1200" dirty="0">
                <a:solidFill>
                  <a:schemeClr val="accent1">
                    <a:lumMod val="50000"/>
                  </a:schemeClr>
                </a:solidFill>
                <a:latin typeface="Calibri" pitchFamily="34" charset="0"/>
              </a:rPr>
              <a:t> </a:t>
            </a:r>
          </a:p>
          <a:p>
            <a:pPr marL="342900" indent="-342900">
              <a:buFont typeface="Arial" panose="020B0604020202020204" pitchFamily="34" charset="0"/>
              <a:buChar char="•"/>
            </a:pPr>
            <a:r>
              <a:rPr lang="en-US" sz="3200" dirty="0">
                <a:solidFill>
                  <a:schemeClr val="accent1">
                    <a:lumMod val="50000"/>
                  </a:schemeClr>
                </a:solidFill>
                <a:latin typeface="Calibri" pitchFamily="34" charset="0"/>
              </a:rPr>
              <a:t>Individual consultations</a:t>
            </a:r>
          </a:p>
          <a:p>
            <a:r>
              <a:rPr lang="en-US" sz="1200" dirty="0">
                <a:solidFill>
                  <a:schemeClr val="accent1">
                    <a:lumMod val="50000"/>
                  </a:schemeClr>
                </a:solidFill>
                <a:latin typeface="Calibri" pitchFamily="34" charset="0"/>
              </a:rPr>
              <a:t>  </a:t>
            </a:r>
          </a:p>
          <a:p>
            <a:pPr marL="342900" indent="-342900">
              <a:buFont typeface="Arial" panose="020B0604020202020204" pitchFamily="34" charset="0"/>
              <a:buChar char="•"/>
            </a:pPr>
            <a:r>
              <a:rPr lang="en-US" sz="3200" dirty="0">
                <a:solidFill>
                  <a:schemeClr val="accent1">
                    <a:lumMod val="50000"/>
                  </a:schemeClr>
                </a:solidFill>
                <a:latin typeface="Calibri" pitchFamily="34" charset="0"/>
              </a:rPr>
              <a:t>Online writing reviews</a:t>
            </a:r>
          </a:p>
          <a:p>
            <a:pPr marL="342900" indent="-342900">
              <a:buFont typeface="Arial" panose="020B0604020202020204" pitchFamily="34" charset="0"/>
              <a:buChar char="•"/>
            </a:pPr>
            <a:endParaRPr lang="en-US" sz="1200" dirty="0">
              <a:solidFill>
                <a:schemeClr val="accent1">
                  <a:lumMod val="50000"/>
                </a:schemeClr>
              </a:solidFill>
              <a:latin typeface="Calibri" pitchFamily="34" charset="0"/>
            </a:endParaRPr>
          </a:p>
          <a:p>
            <a:pPr marL="342900" indent="-342900">
              <a:buFont typeface="Arial" panose="020B0604020202020204" pitchFamily="34" charset="0"/>
              <a:buChar char="•"/>
            </a:pPr>
            <a:r>
              <a:rPr lang="en-US" sz="3200" dirty="0">
                <a:solidFill>
                  <a:schemeClr val="accent1">
                    <a:lumMod val="50000"/>
                  </a:schemeClr>
                </a:solidFill>
                <a:latin typeface="Calibri" pitchFamily="34" charset="0"/>
              </a:rPr>
              <a:t>Online self-help resources</a:t>
            </a:r>
          </a:p>
          <a:p>
            <a:pPr marL="342900" indent="-342900">
              <a:buFont typeface="Arial" panose="020B0604020202020204" pitchFamily="34" charset="0"/>
              <a:buChar char="•"/>
            </a:pPr>
            <a:endParaRPr lang="en-US" sz="1200" dirty="0">
              <a:solidFill>
                <a:schemeClr val="accent1">
                  <a:lumMod val="50000"/>
                </a:schemeClr>
              </a:solidFill>
              <a:latin typeface="Calibri" pitchFamily="34" charset="0"/>
            </a:endParaRPr>
          </a:p>
          <a:p>
            <a:pPr marL="342900" indent="-342900">
              <a:buFont typeface="Arial" panose="020B0604020202020204" pitchFamily="34" charset="0"/>
              <a:buChar char="•"/>
            </a:pPr>
            <a:r>
              <a:rPr lang="en-US" sz="3200" dirty="0">
                <a:solidFill>
                  <a:schemeClr val="accent1">
                    <a:lumMod val="50000"/>
                  </a:schemeClr>
                </a:solidFill>
                <a:latin typeface="Calibri" pitchFamily="34" charset="0"/>
              </a:rPr>
              <a:t>Sample written assignments</a:t>
            </a:r>
          </a:p>
          <a:p>
            <a:endParaRPr lang="en-US" sz="1200" dirty="0">
              <a:solidFill>
                <a:schemeClr val="accent1">
                  <a:lumMod val="50000"/>
                </a:schemeClr>
              </a:solidFill>
              <a:latin typeface="Calibri" pitchFamily="34" charset="0"/>
            </a:endParaRPr>
          </a:p>
          <a:p>
            <a:endParaRPr lang="en-AU" sz="2400" b="1" dirty="0">
              <a:solidFill>
                <a:srgbClr val="0070C0"/>
              </a:solidFill>
              <a:latin typeface="+mn-lt"/>
            </a:endParaRPr>
          </a:p>
          <a:p>
            <a:r>
              <a:rPr lang="en-US" sz="4000" b="1" dirty="0">
                <a:solidFill>
                  <a:srgbClr val="C00000"/>
                </a:solidFill>
                <a:latin typeface="Calibri"/>
                <a:cs typeface="Calibri"/>
                <a:sym typeface="Wingdings"/>
              </a:rPr>
              <a:t></a:t>
            </a:r>
            <a:r>
              <a:rPr lang="en-US" sz="4000" dirty="0">
                <a:latin typeface="Calibri"/>
                <a:cs typeface="Calibri"/>
                <a:sym typeface="Wingdings"/>
              </a:rPr>
              <a:t>  </a:t>
            </a:r>
            <a:r>
              <a:rPr lang="en-AU" sz="4000" b="1" dirty="0">
                <a:solidFill>
                  <a:schemeClr val="accent1"/>
                </a:solidFill>
                <a:latin typeface="+mj-lt"/>
              </a:rPr>
              <a:t>www.helps.uts.edu.au</a:t>
            </a:r>
            <a:endParaRPr lang="en-US" sz="4000" b="1" dirty="0">
              <a:solidFill>
                <a:schemeClr val="accent1"/>
              </a:solidFill>
              <a:latin typeface="+mj-lt"/>
            </a:endParaRPr>
          </a:p>
        </p:txBody>
      </p:sp>
    </p:spTree>
    <p:extLst>
      <p:ext uri="{BB962C8B-B14F-4D97-AF65-F5344CB8AC3E}">
        <p14:creationId xmlns:p14="http://schemas.microsoft.com/office/powerpoint/2010/main" val="91306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16789" y="77131"/>
            <a:ext cx="10851819" cy="711200"/>
          </a:xfrm>
        </p:spPr>
        <p:txBody>
          <a:bodyPr/>
          <a:lstStyle/>
          <a:p>
            <a:pPr algn="ctr"/>
            <a:r>
              <a:rPr lang="en-AU" sz="4267" dirty="0">
                <a:solidFill>
                  <a:srgbClr val="0070C0"/>
                </a:solidFill>
                <a:latin typeface="+mn-lt"/>
              </a:rPr>
              <a:t>Where can you go if…</a:t>
            </a:r>
          </a:p>
        </p:txBody>
      </p:sp>
      <p:sp>
        <p:nvSpPr>
          <p:cNvPr id="4" name="Text Placeholder 2"/>
          <p:cNvSpPr txBox="1">
            <a:spLocks/>
          </p:cNvSpPr>
          <p:nvPr/>
        </p:nvSpPr>
        <p:spPr>
          <a:xfrm>
            <a:off x="130629" y="1028297"/>
            <a:ext cx="6836227" cy="56032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a:buNone/>
              <a:defRPr sz="2133" kern="1200" baseline="0">
                <a:solidFill>
                  <a:schemeClr val="tx1"/>
                </a:solidFill>
                <a:latin typeface="Arial"/>
                <a:ea typeface="+mn-ea"/>
                <a:cs typeface="Arial"/>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700" b="1" dirty="0">
                <a:solidFill>
                  <a:schemeClr val="bg1">
                    <a:lumMod val="95000"/>
                  </a:schemeClr>
                </a:solidFill>
                <a:latin typeface="Arial" pitchFamily="34" charset="0"/>
                <a:cs typeface="Arial" pitchFamily="34" charset="0"/>
              </a:rPr>
              <a:t>…want to adjust your study load</a:t>
            </a:r>
          </a:p>
          <a:p>
            <a:pPr>
              <a:buFont typeface="Arial" pitchFamily="34" charset="0"/>
              <a:buChar char="•"/>
            </a:pPr>
            <a:endParaRPr lang="en-US" sz="2700" dirty="0">
              <a:solidFill>
                <a:schemeClr val="bg1">
                  <a:lumMod val="95000"/>
                </a:schemeClr>
              </a:solidFill>
              <a:latin typeface="Arial" pitchFamily="34" charset="0"/>
              <a:cs typeface="Arial" pitchFamily="34" charset="0"/>
            </a:endParaRPr>
          </a:p>
          <a:p>
            <a:r>
              <a:rPr lang="en-US" sz="2700" b="1" dirty="0">
                <a:solidFill>
                  <a:schemeClr val="bg1">
                    <a:lumMod val="95000"/>
                  </a:schemeClr>
                </a:solidFill>
                <a:latin typeface="Arial" pitchFamily="34" charset="0"/>
                <a:cs typeface="Arial" pitchFamily="34" charset="0"/>
              </a:rPr>
              <a:t>…need help with the subject content</a:t>
            </a:r>
          </a:p>
          <a:p>
            <a:r>
              <a:rPr lang="en-US" sz="2700" b="1" dirty="0">
                <a:solidFill>
                  <a:schemeClr val="bg1">
                    <a:lumMod val="95000"/>
                  </a:schemeClr>
                </a:solidFill>
                <a:latin typeface="Arial" pitchFamily="34" charset="0"/>
                <a:cs typeface="Arial" pitchFamily="34" charset="0"/>
              </a:rPr>
              <a:t> </a:t>
            </a:r>
            <a:endParaRPr lang="en-US" sz="2700" dirty="0">
              <a:solidFill>
                <a:schemeClr val="bg1">
                  <a:lumMod val="95000"/>
                </a:schemeClr>
              </a:solidFill>
              <a:latin typeface="Arial" pitchFamily="34" charset="0"/>
              <a:cs typeface="Arial" pitchFamily="34" charset="0"/>
            </a:endParaRPr>
          </a:p>
          <a:p>
            <a:r>
              <a:rPr lang="en-US" sz="2700" b="1" dirty="0">
                <a:solidFill>
                  <a:schemeClr val="bg1">
                    <a:lumMod val="95000"/>
                  </a:schemeClr>
                </a:solidFill>
                <a:latin typeface="Arial" pitchFamily="34" charset="0"/>
                <a:cs typeface="Arial" pitchFamily="34" charset="0"/>
              </a:rPr>
              <a:t>…are stressed or procrastinating </a:t>
            </a:r>
          </a:p>
          <a:p>
            <a:endParaRPr lang="en-US" sz="2700" b="1" dirty="0">
              <a:solidFill>
                <a:schemeClr val="bg1">
                  <a:lumMod val="95000"/>
                </a:schemeClr>
              </a:solidFill>
              <a:latin typeface="Arial" pitchFamily="34" charset="0"/>
              <a:cs typeface="Arial" pitchFamily="34" charset="0"/>
            </a:endParaRPr>
          </a:p>
          <a:p>
            <a:r>
              <a:rPr lang="en-US" sz="2700" b="1" dirty="0">
                <a:solidFill>
                  <a:schemeClr val="bg1">
                    <a:lumMod val="95000"/>
                  </a:schemeClr>
                </a:solidFill>
                <a:latin typeface="Arial" pitchFamily="34" charset="0"/>
                <a:cs typeface="Arial" pitchFamily="34" charset="0"/>
              </a:rPr>
              <a:t>…need writing or presentation support</a:t>
            </a:r>
          </a:p>
          <a:p>
            <a:endParaRPr lang="en-US" sz="2700" b="1" dirty="0">
              <a:solidFill>
                <a:schemeClr val="bg1">
                  <a:lumMod val="95000"/>
                </a:schemeClr>
              </a:solidFill>
              <a:latin typeface="Arial" pitchFamily="34" charset="0"/>
              <a:cs typeface="Arial" pitchFamily="34" charset="0"/>
            </a:endParaRPr>
          </a:p>
          <a:p>
            <a:r>
              <a:rPr lang="en-US" sz="2700" b="1" dirty="0">
                <a:solidFill>
                  <a:schemeClr val="bg1">
                    <a:lumMod val="95000"/>
                  </a:schemeClr>
                </a:solidFill>
                <a:latin typeface="Arial" pitchFamily="34" charset="0"/>
                <a:cs typeface="Arial" pitchFamily="34" charset="0"/>
              </a:rPr>
              <a:t>…have </a:t>
            </a:r>
            <a:r>
              <a:rPr lang="en-US" sz="2700" b="1" dirty="0" err="1">
                <a:solidFill>
                  <a:schemeClr val="bg1">
                    <a:lumMod val="95000"/>
                  </a:schemeClr>
                </a:solidFill>
                <a:latin typeface="Arial" pitchFamily="34" charset="0"/>
                <a:cs typeface="Arial" pitchFamily="34" charset="0"/>
              </a:rPr>
              <a:t>maths</a:t>
            </a:r>
            <a:r>
              <a:rPr lang="en-US" sz="2700" b="1" dirty="0">
                <a:solidFill>
                  <a:schemeClr val="bg1">
                    <a:lumMod val="95000"/>
                  </a:schemeClr>
                </a:solidFill>
                <a:latin typeface="Arial" pitchFamily="34" charset="0"/>
                <a:cs typeface="Arial" pitchFamily="34" charset="0"/>
              </a:rPr>
              <a:t> or science questions</a:t>
            </a:r>
          </a:p>
          <a:p>
            <a:endParaRPr lang="en-US" sz="2700" b="1" dirty="0">
              <a:solidFill>
                <a:schemeClr val="bg1">
                  <a:lumMod val="95000"/>
                </a:schemeClr>
              </a:solidFill>
              <a:latin typeface="Arial" pitchFamily="34" charset="0"/>
              <a:cs typeface="Arial" pitchFamily="34" charset="0"/>
            </a:endParaRPr>
          </a:p>
          <a:p>
            <a:r>
              <a:rPr lang="en-US" sz="2700" b="1" dirty="0">
                <a:solidFill>
                  <a:schemeClr val="bg1">
                    <a:lumMod val="95000"/>
                  </a:schemeClr>
                </a:solidFill>
                <a:latin typeface="Arial" pitchFamily="34" charset="0"/>
                <a:cs typeface="Arial" pitchFamily="34" charset="0"/>
              </a:rPr>
              <a:t>…have accessibility needs </a:t>
            </a:r>
            <a:endParaRPr lang="en-US" sz="2700" dirty="0">
              <a:solidFill>
                <a:schemeClr val="bg1">
                  <a:lumMod val="95000"/>
                </a:schemeClr>
              </a:solidFill>
              <a:latin typeface="Arial" pitchFamily="34" charset="0"/>
              <a:cs typeface="Arial" pitchFamily="34" charset="0"/>
            </a:endParaRPr>
          </a:p>
          <a:p>
            <a:pPr>
              <a:buFont typeface="Arial" pitchFamily="34" charset="0"/>
              <a:buChar char="•"/>
            </a:pPr>
            <a:endParaRPr lang="en-US" sz="800" dirty="0">
              <a:latin typeface="Arial" pitchFamily="34" charset="0"/>
              <a:cs typeface="Arial" pitchFamily="34" charset="0"/>
            </a:endParaRPr>
          </a:p>
        </p:txBody>
      </p:sp>
      <p:sp>
        <p:nvSpPr>
          <p:cNvPr id="8" name="TextBox 7">
            <a:extLst>
              <a:ext uri="{FF2B5EF4-FFF2-40B4-BE49-F238E27FC236}">
                <a16:creationId xmlns:a16="http://schemas.microsoft.com/office/drawing/2014/main" id="{9E4E5C56-802A-4EFA-33E3-803DC388335B}"/>
              </a:ext>
            </a:extLst>
          </p:cNvPr>
          <p:cNvSpPr txBox="1"/>
          <p:nvPr/>
        </p:nvSpPr>
        <p:spPr>
          <a:xfrm>
            <a:off x="5684467" y="993466"/>
            <a:ext cx="7576456" cy="523220"/>
          </a:xfrm>
          <a:prstGeom prst="rect">
            <a:avLst/>
          </a:prstGeom>
          <a:noFill/>
        </p:spPr>
        <p:txBody>
          <a:bodyPr wrap="square">
            <a:spAutoFit/>
          </a:bodyPr>
          <a:lstStyle/>
          <a:p>
            <a:pPr>
              <a:spcBef>
                <a:spcPts val="1000"/>
              </a:spcBef>
            </a:pPr>
            <a:r>
              <a:rPr lang="en-US" sz="2800" dirty="0">
                <a:latin typeface="Arial" pitchFamily="34" charset="0"/>
                <a:cs typeface="Arial" pitchFamily="34" charset="0"/>
                <a:hlinkClick r:id="rId3"/>
              </a:rPr>
              <a:t>Student Centre </a:t>
            </a:r>
            <a:endParaRPr lang="en-GB" sz="2800" dirty="0"/>
          </a:p>
        </p:txBody>
      </p:sp>
      <p:sp>
        <p:nvSpPr>
          <p:cNvPr id="10" name="TextBox 9">
            <a:extLst>
              <a:ext uri="{FF2B5EF4-FFF2-40B4-BE49-F238E27FC236}">
                <a16:creationId xmlns:a16="http://schemas.microsoft.com/office/drawing/2014/main" id="{DB87B4A5-D470-E73B-7AE5-A989CF6274AC}"/>
              </a:ext>
            </a:extLst>
          </p:cNvPr>
          <p:cNvSpPr txBox="1"/>
          <p:nvPr/>
        </p:nvSpPr>
        <p:spPr>
          <a:xfrm>
            <a:off x="6326725" y="1940344"/>
            <a:ext cx="3344301" cy="523220"/>
          </a:xfrm>
          <a:prstGeom prst="rect">
            <a:avLst/>
          </a:prstGeom>
          <a:noFill/>
        </p:spPr>
        <p:txBody>
          <a:bodyPr wrap="square">
            <a:spAutoFit/>
          </a:bodyPr>
          <a:lstStyle/>
          <a:p>
            <a:r>
              <a:rPr lang="en-US" sz="2800" u="sng" dirty="0">
                <a:solidFill>
                  <a:srgbClr val="10C5DE"/>
                </a:solidFill>
                <a:latin typeface="Arial" pitchFamily="34" charset="0"/>
                <a:cs typeface="Arial" pitchFamily="34" charset="0"/>
              </a:rPr>
              <a:t>Lecturer or Tutor</a:t>
            </a:r>
          </a:p>
        </p:txBody>
      </p:sp>
      <p:sp>
        <p:nvSpPr>
          <p:cNvPr id="12" name="TextBox 11">
            <a:extLst>
              <a:ext uri="{FF2B5EF4-FFF2-40B4-BE49-F238E27FC236}">
                <a16:creationId xmlns:a16="http://schemas.microsoft.com/office/drawing/2014/main" id="{92149B66-93A2-97A2-1170-38641A6534FB}"/>
              </a:ext>
            </a:extLst>
          </p:cNvPr>
          <p:cNvSpPr txBox="1"/>
          <p:nvPr/>
        </p:nvSpPr>
        <p:spPr>
          <a:xfrm>
            <a:off x="5760668" y="2943486"/>
            <a:ext cx="7576456" cy="523220"/>
          </a:xfrm>
          <a:prstGeom prst="rect">
            <a:avLst/>
          </a:prstGeom>
          <a:noFill/>
        </p:spPr>
        <p:txBody>
          <a:bodyPr wrap="square">
            <a:spAutoFit/>
          </a:bodyPr>
          <a:lstStyle/>
          <a:p>
            <a:r>
              <a:rPr lang="en-US" sz="2800" dirty="0">
                <a:latin typeface="Arial" pitchFamily="34" charset="0"/>
                <a:cs typeface="Arial" pitchFamily="34" charset="0"/>
                <a:hlinkClick r:id="rId4"/>
              </a:rPr>
              <a:t>Counselling Service</a:t>
            </a:r>
            <a:endParaRPr lang="en-US" sz="2800" dirty="0">
              <a:latin typeface="Arial" pitchFamily="34" charset="0"/>
              <a:cs typeface="Arial" pitchFamily="34" charset="0"/>
            </a:endParaRPr>
          </a:p>
        </p:txBody>
      </p:sp>
      <p:sp>
        <p:nvSpPr>
          <p:cNvPr id="14" name="TextBox 13">
            <a:extLst>
              <a:ext uri="{FF2B5EF4-FFF2-40B4-BE49-F238E27FC236}">
                <a16:creationId xmlns:a16="http://schemas.microsoft.com/office/drawing/2014/main" id="{BF0E821A-7CE0-6153-82DD-2FDB5710C0DC}"/>
              </a:ext>
            </a:extLst>
          </p:cNvPr>
          <p:cNvSpPr txBox="1"/>
          <p:nvPr/>
        </p:nvSpPr>
        <p:spPr>
          <a:xfrm>
            <a:off x="6664182" y="3943754"/>
            <a:ext cx="7576456" cy="523220"/>
          </a:xfrm>
          <a:prstGeom prst="rect">
            <a:avLst/>
          </a:prstGeom>
          <a:noFill/>
        </p:spPr>
        <p:txBody>
          <a:bodyPr wrap="square">
            <a:spAutoFit/>
          </a:bodyPr>
          <a:lstStyle/>
          <a:p>
            <a:r>
              <a:rPr lang="en-US" sz="2800" dirty="0">
                <a:latin typeface="Arial" pitchFamily="34" charset="0"/>
                <a:cs typeface="Arial" pitchFamily="34" charset="0"/>
                <a:hlinkClick r:id="rId5"/>
              </a:rPr>
              <a:t>UTS HELPS</a:t>
            </a:r>
            <a:endParaRPr lang="en-US" sz="2800" dirty="0">
              <a:latin typeface="Arial" pitchFamily="34" charset="0"/>
              <a:cs typeface="Arial" pitchFamily="34" charset="0"/>
            </a:endParaRPr>
          </a:p>
        </p:txBody>
      </p:sp>
      <p:sp>
        <p:nvSpPr>
          <p:cNvPr id="16" name="TextBox 15">
            <a:extLst>
              <a:ext uri="{FF2B5EF4-FFF2-40B4-BE49-F238E27FC236}">
                <a16:creationId xmlns:a16="http://schemas.microsoft.com/office/drawing/2014/main" id="{F43C6EDD-31D2-6024-8C72-B17A779FE3B9}"/>
              </a:ext>
            </a:extLst>
          </p:cNvPr>
          <p:cNvSpPr txBox="1"/>
          <p:nvPr/>
        </p:nvSpPr>
        <p:spPr>
          <a:xfrm>
            <a:off x="6096000" y="4933719"/>
            <a:ext cx="6289818" cy="523220"/>
          </a:xfrm>
          <a:prstGeom prst="rect">
            <a:avLst/>
          </a:prstGeom>
          <a:noFill/>
        </p:spPr>
        <p:txBody>
          <a:bodyPr wrap="square">
            <a:spAutoFit/>
          </a:bodyPr>
          <a:lstStyle/>
          <a:p>
            <a:r>
              <a:rPr lang="en-US" sz="2800" dirty="0">
                <a:latin typeface="Arial" pitchFamily="34" charset="0"/>
                <a:cs typeface="Arial" pitchFamily="34" charset="0"/>
                <a:hlinkClick r:id="rId6"/>
              </a:rPr>
              <a:t>Mathematics &amp; Science Study Centre</a:t>
            </a:r>
            <a:endParaRPr lang="en-US" sz="2800" dirty="0">
              <a:latin typeface="Arial" pitchFamily="34" charset="0"/>
              <a:cs typeface="Arial" pitchFamily="34" charset="0"/>
            </a:endParaRPr>
          </a:p>
        </p:txBody>
      </p:sp>
      <p:sp>
        <p:nvSpPr>
          <p:cNvPr id="19" name="TextBox 18">
            <a:extLst>
              <a:ext uri="{FF2B5EF4-FFF2-40B4-BE49-F238E27FC236}">
                <a16:creationId xmlns:a16="http://schemas.microsoft.com/office/drawing/2014/main" id="{BB01072F-F5E4-3166-A844-9FD0C5D2E9D0}"/>
              </a:ext>
            </a:extLst>
          </p:cNvPr>
          <p:cNvSpPr txBox="1"/>
          <p:nvPr/>
        </p:nvSpPr>
        <p:spPr>
          <a:xfrm>
            <a:off x="4654706" y="5954263"/>
            <a:ext cx="7576456" cy="523220"/>
          </a:xfrm>
          <a:prstGeom prst="rect">
            <a:avLst/>
          </a:prstGeom>
          <a:noFill/>
        </p:spPr>
        <p:txBody>
          <a:bodyPr wrap="square">
            <a:spAutoFit/>
          </a:bodyPr>
          <a:lstStyle/>
          <a:p>
            <a:r>
              <a:rPr lang="en-US" sz="2800" dirty="0">
                <a:latin typeface="Arial" pitchFamily="34" charset="0"/>
                <a:cs typeface="Arial" pitchFamily="34" charset="0"/>
                <a:hlinkClick r:id="rId7"/>
              </a:rPr>
              <a:t>Accessibility Service</a:t>
            </a:r>
            <a:endParaRPr lang="en-US" sz="2800" dirty="0">
              <a:latin typeface="Arial" pitchFamily="34" charset="0"/>
              <a:cs typeface="Arial" pitchFamily="34" charset="0"/>
            </a:endParaRPr>
          </a:p>
        </p:txBody>
      </p:sp>
    </p:spTree>
    <p:extLst>
      <p:ext uri="{BB962C8B-B14F-4D97-AF65-F5344CB8AC3E}">
        <p14:creationId xmlns:p14="http://schemas.microsoft.com/office/powerpoint/2010/main" val="367648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2000" fill="hold"/>
                                        <p:tgtEl>
                                          <p:spTgt spid="4">
                                            <p:txEl>
                                              <p:pRg st="0" end="0"/>
                                            </p:txEl>
                                          </p:spTgt>
                                        </p:tgtEl>
                                        <p:attrNameLst>
                                          <p:attrName>style.color</p:attrName>
                                        </p:attrNameLst>
                                      </p:cBhvr>
                                      <p:to>
                                        <a:srgbClr val="000000"/>
                                      </p:to>
                                    </p:animClr>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Effect transition="in" filter="fade">
                                      <p:cBhvr>
                                        <p:cTn id="11" dur="500"/>
                                        <p:tgtEl>
                                          <p:spTgt spid="8">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mph" presetSubtype="2" fill="hold" nodeType="clickEffect">
                                  <p:stCondLst>
                                    <p:cond delay="0"/>
                                  </p:stCondLst>
                                  <p:childTnLst>
                                    <p:animClr clrSpc="rgb" dir="cw">
                                      <p:cBhvr override="childStyle">
                                        <p:cTn id="15" dur="2000" fill="hold"/>
                                        <p:tgtEl>
                                          <p:spTgt spid="4">
                                            <p:txEl>
                                              <p:pRg st="2" end="2"/>
                                            </p:txEl>
                                          </p:spTgt>
                                        </p:tgtEl>
                                        <p:attrNameLst>
                                          <p:attrName>style.color</p:attrName>
                                        </p:attrNameLst>
                                      </p:cBhvr>
                                      <p:to>
                                        <a:srgbClr val="000000"/>
                                      </p:to>
                                    </p:animClr>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fade">
                                      <p:cBhvr>
                                        <p:cTn id="20" dur="500"/>
                                        <p:tgtEl>
                                          <p:spTgt spid="10">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mph" presetSubtype="2" fill="hold" nodeType="clickEffect">
                                  <p:stCondLst>
                                    <p:cond delay="0"/>
                                  </p:stCondLst>
                                  <p:childTnLst>
                                    <p:animClr clrSpc="rgb" dir="cw">
                                      <p:cBhvr override="childStyle">
                                        <p:cTn id="24" dur="2000" fill="hold"/>
                                        <p:tgtEl>
                                          <p:spTgt spid="4">
                                            <p:txEl>
                                              <p:pRg st="4" end="4"/>
                                            </p:txEl>
                                          </p:spTgt>
                                        </p:tgtEl>
                                        <p:attrNameLst>
                                          <p:attrName>style.color</p:attrName>
                                        </p:attrNameLst>
                                      </p:cBhvr>
                                      <p:to>
                                        <a:srgbClr val="000000"/>
                                      </p:to>
                                    </p:animClr>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2">
                                            <p:txEl>
                                              <p:pRg st="0" end="0"/>
                                            </p:txEl>
                                          </p:spTgt>
                                        </p:tgtEl>
                                        <p:attrNameLst>
                                          <p:attrName>style.visibility</p:attrName>
                                        </p:attrNameLst>
                                      </p:cBhvr>
                                      <p:to>
                                        <p:strVal val="visible"/>
                                      </p:to>
                                    </p:set>
                                    <p:animEffect transition="in" filter="fade">
                                      <p:cBhvr>
                                        <p:cTn id="29" dur="500"/>
                                        <p:tgtEl>
                                          <p:spTgt spid="12">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mph" presetSubtype="2" fill="hold" nodeType="clickEffect">
                                  <p:stCondLst>
                                    <p:cond delay="0"/>
                                  </p:stCondLst>
                                  <p:childTnLst>
                                    <p:animClr clrSpc="rgb" dir="cw">
                                      <p:cBhvr override="childStyle">
                                        <p:cTn id="33" dur="2000" fill="hold"/>
                                        <p:tgtEl>
                                          <p:spTgt spid="4">
                                            <p:txEl>
                                              <p:pRg st="6" end="6"/>
                                            </p:txEl>
                                          </p:spTgt>
                                        </p:tgtEl>
                                        <p:attrNameLst>
                                          <p:attrName>style.color</p:attrName>
                                        </p:attrNameLst>
                                      </p:cBhvr>
                                      <p:to>
                                        <a:srgbClr val="000000"/>
                                      </p:to>
                                    </p:animClr>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4">
                                            <p:txEl>
                                              <p:pRg st="0" end="0"/>
                                            </p:txEl>
                                          </p:spTgt>
                                        </p:tgtEl>
                                        <p:attrNameLst>
                                          <p:attrName>style.visibility</p:attrName>
                                        </p:attrNameLst>
                                      </p:cBhvr>
                                      <p:to>
                                        <p:strVal val="visible"/>
                                      </p:to>
                                    </p:set>
                                    <p:animEffect transition="in" filter="fade">
                                      <p:cBhvr>
                                        <p:cTn id="38" dur="500"/>
                                        <p:tgtEl>
                                          <p:spTgt spid="14">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mph" presetSubtype="2" fill="hold" nodeType="clickEffect">
                                  <p:stCondLst>
                                    <p:cond delay="0"/>
                                  </p:stCondLst>
                                  <p:childTnLst>
                                    <p:animClr clrSpc="rgb" dir="cw">
                                      <p:cBhvr override="childStyle">
                                        <p:cTn id="42" dur="2000" fill="hold"/>
                                        <p:tgtEl>
                                          <p:spTgt spid="4">
                                            <p:txEl>
                                              <p:pRg st="8" end="8"/>
                                            </p:txEl>
                                          </p:spTgt>
                                        </p:tgtEl>
                                        <p:attrNameLst>
                                          <p:attrName>style.color</p:attrName>
                                        </p:attrNameLst>
                                      </p:cBhvr>
                                      <p:to>
                                        <a:srgbClr val="000000"/>
                                      </p:to>
                                    </p:animClr>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xEl>
                                              <p:pRg st="0" end="0"/>
                                            </p:txEl>
                                          </p:spTgt>
                                        </p:tgtEl>
                                        <p:attrNameLst>
                                          <p:attrName>style.visibility</p:attrName>
                                        </p:attrNameLst>
                                      </p:cBhvr>
                                      <p:to>
                                        <p:strVal val="visible"/>
                                      </p:to>
                                    </p:set>
                                    <p:animEffect transition="in" filter="fade">
                                      <p:cBhvr>
                                        <p:cTn id="47" dur="500"/>
                                        <p:tgtEl>
                                          <p:spTgt spid="1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mph" presetSubtype="2" fill="hold" nodeType="clickEffect">
                                  <p:stCondLst>
                                    <p:cond delay="0"/>
                                  </p:stCondLst>
                                  <p:childTnLst>
                                    <p:animClr clrSpc="rgb" dir="cw">
                                      <p:cBhvr override="childStyle">
                                        <p:cTn id="51" dur="2000" fill="hold"/>
                                        <p:tgtEl>
                                          <p:spTgt spid="4">
                                            <p:txEl>
                                              <p:pRg st="10" end="10"/>
                                            </p:txEl>
                                          </p:spTgt>
                                        </p:tgtEl>
                                        <p:attrNameLst>
                                          <p:attrName>style.color</p:attrName>
                                        </p:attrNameLst>
                                      </p:cBhvr>
                                      <p:to>
                                        <a:srgbClr val="000000"/>
                                      </p:to>
                                    </p:animClr>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fade">
                                      <p:cBhvr>
                                        <p:cTn id="56" dur="500"/>
                                        <p:tgtEl>
                                          <p:spTgt spid="1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10" grpId="0" build="p"/>
      <p:bldP spid="12" grpId="0" build="p"/>
      <p:bldP spid="14" grpId="0" build="p"/>
      <p:bldP spid="16" grpId="0" build="p"/>
      <p:bldP spid="1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2D9D-6ECA-3943-9322-3E2A3DBFAFC1}"/>
              </a:ext>
            </a:extLst>
          </p:cNvPr>
          <p:cNvSpPr>
            <a:spLocks noGrp="1"/>
          </p:cNvSpPr>
          <p:nvPr>
            <p:ph type="title"/>
          </p:nvPr>
        </p:nvSpPr>
        <p:spPr>
          <a:xfrm>
            <a:off x="1854840" y="2918927"/>
            <a:ext cx="7007979" cy="1524000"/>
          </a:xfrm>
        </p:spPr>
        <p:txBody>
          <a:bodyPr/>
          <a:lstStyle/>
          <a:p>
            <a:pPr algn="ctr"/>
            <a:r>
              <a:rPr lang="en-US" sz="6600" b="1" dirty="0"/>
              <a:t>Study Strategies</a:t>
            </a:r>
          </a:p>
        </p:txBody>
      </p:sp>
    </p:spTree>
    <p:extLst>
      <p:ext uri="{BB962C8B-B14F-4D97-AF65-F5344CB8AC3E}">
        <p14:creationId xmlns:p14="http://schemas.microsoft.com/office/powerpoint/2010/main" val="37847478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CAA11B-14BF-6548-992A-91D5A345FF42}"/>
              </a:ext>
            </a:extLst>
          </p:cNvPr>
          <p:cNvSpPr>
            <a:spLocks noGrp="1"/>
          </p:cNvSpPr>
          <p:nvPr>
            <p:ph type="ctrTitle"/>
          </p:nvPr>
        </p:nvSpPr>
        <p:spPr>
          <a:xfrm>
            <a:off x="627854" y="1730309"/>
            <a:ext cx="7574314" cy="2773479"/>
          </a:xfrm>
        </p:spPr>
        <p:txBody>
          <a:bodyPr/>
          <a:lstStyle/>
          <a:p>
            <a:r>
              <a:rPr lang="en-US" sz="4400" b="1" dirty="0"/>
              <a:t>Workshop Objectives</a:t>
            </a:r>
            <a:endParaRPr lang="en-US" sz="4400" b="1" dirty="0">
              <a:solidFill>
                <a:schemeClr val="bg1"/>
              </a:solidFill>
            </a:endParaRPr>
          </a:p>
        </p:txBody>
      </p:sp>
      <p:sp>
        <p:nvSpPr>
          <p:cNvPr id="3" name="Subtitle 2">
            <a:extLst>
              <a:ext uri="{FF2B5EF4-FFF2-40B4-BE49-F238E27FC236}">
                <a16:creationId xmlns:a16="http://schemas.microsoft.com/office/drawing/2014/main" id="{F94E1A75-FE14-6846-BE5B-20C4B6B4FC6A}"/>
              </a:ext>
            </a:extLst>
          </p:cNvPr>
          <p:cNvSpPr>
            <a:spLocks noGrp="1"/>
          </p:cNvSpPr>
          <p:nvPr>
            <p:ph type="subTitle" idx="1"/>
          </p:nvPr>
        </p:nvSpPr>
        <p:spPr>
          <a:xfrm>
            <a:off x="627854" y="2887238"/>
            <a:ext cx="6259083" cy="3115437"/>
          </a:xfrm>
        </p:spPr>
        <p:txBody>
          <a:bodyPr/>
          <a:lstStyle/>
          <a:p>
            <a:pPr>
              <a:lnSpc>
                <a:spcPct val="100000"/>
              </a:lnSpc>
            </a:pPr>
            <a:r>
              <a:rPr lang="en-AU" sz="3200" dirty="0"/>
              <a:t>1. To learn about some services that could enhance study</a:t>
            </a:r>
            <a:endParaRPr lang="en-AU" sz="4800" dirty="0"/>
          </a:p>
          <a:p>
            <a:pPr>
              <a:lnSpc>
                <a:spcPct val="100000"/>
              </a:lnSpc>
            </a:pPr>
            <a:r>
              <a:rPr lang="en-AU" sz="3200" dirty="0"/>
              <a:t> </a:t>
            </a:r>
          </a:p>
          <a:p>
            <a:pPr>
              <a:lnSpc>
                <a:spcPct val="100000"/>
              </a:lnSpc>
            </a:pPr>
            <a:r>
              <a:rPr lang="en-AU" sz="3200" dirty="0"/>
              <a:t>2. To examine science-backed learning strategies</a:t>
            </a:r>
          </a:p>
        </p:txBody>
      </p:sp>
    </p:spTree>
    <p:extLst>
      <p:ext uri="{BB962C8B-B14F-4D97-AF65-F5344CB8AC3E}">
        <p14:creationId xmlns:p14="http://schemas.microsoft.com/office/powerpoint/2010/main" val="2306038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68584"/>
            <a:ext cx="10326658" cy="1000685"/>
          </a:xfrm>
        </p:spPr>
        <p:txBody>
          <a:bodyPr/>
          <a:lstStyle/>
          <a:p>
            <a:pPr marL="342900" indent="-342900" algn="ctr"/>
            <a:r>
              <a:rPr lang="en-AU" sz="4400" b="1" dirty="0">
                <a:solidFill>
                  <a:schemeClr val="accent1">
                    <a:lumMod val="50000"/>
                  </a:schemeClr>
                </a:solidFill>
              </a:rPr>
              <a:t>5 Study Techniques </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a:xfrm>
            <a:off x="8312397" y="6153952"/>
            <a:ext cx="2781701" cy="235464"/>
          </a:xfrm>
        </p:spPr>
        <p:txBody>
          <a:bodyPr/>
          <a:lstStyle/>
          <a:p>
            <a:pPr algn="ctr"/>
            <a:r>
              <a:rPr lang="en-US" dirty="0">
                <a:solidFill>
                  <a:schemeClr val="tx1"/>
                </a:solidFill>
              </a:rPr>
              <a:t>Image source: publicdomainpictures.net</a:t>
            </a:r>
          </a:p>
        </p:txBody>
      </p:sp>
      <p:sp>
        <p:nvSpPr>
          <p:cNvPr id="5" name="Content Placeholder 2"/>
          <p:cNvSpPr txBox="1">
            <a:spLocks/>
          </p:cNvSpPr>
          <p:nvPr/>
        </p:nvSpPr>
        <p:spPr>
          <a:xfrm>
            <a:off x="1060615" y="1541295"/>
            <a:ext cx="10361104" cy="4375381"/>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AU" sz="3467" dirty="0">
              <a:solidFill>
                <a:schemeClr val="accent1">
                  <a:lumMod val="50000"/>
                </a:schemeClr>
              </a:solidFill>
            </a:endParaRPr>
          </a:p>
          <a:p>
            <a:r>
              <a:rPr lang="en-AU" sz="1333" dirty="0">
                <a:solidFill>
                  <a:schemeClr val="accent1">
                    <a:lumMod val="50000"/>
                  </a:schemeClr>
                </a:solidFill>
              </a:rPr>
              <a:t>  </a:t>
            </a:r>
          </a:p>
          <a:p>
            <a:pPr marL="685783" indent="-685783">
              <a:buFont typeface="Arial"/>
              <a:buAutoNum type="arabicPeriod"/>
            </a:pPr>
            <a:r>
              <a:rPr lang="en-AU" sz="3467" dirty="0">
                <a:solidFill>
                  <a:schemeClr val="accent1">
                    <a:lumMod val="50000"/>
                  </a:schemeClr>
                </a:solidFill>
              </a:rPr>
              <a:t>Retrieval practice</a:t>
            </a:r>
          </a:p>
          <a:p>
            <a:pPr marL="685783" indent="-685783">
              <a:buFont typeface="Arial"/>
              <a:buAutoNum type="arabicPeriod"/>
            </a:pPr>
            <a:r>
              <a:rPr lang="en-AU" sz="3467" dirty="0">
                <a:solidFill>
                  <a:schemeClr val="accent1">
                    <a:lumMod val="50000"/>
                  </a:schemeClr>
                </a:solidFill>
              </a:rPr>
              <a:t>Dual coding</a:t>
            </a:r>
          </a:p>
          <a:p>
            <a:pPr marL="685783" indent="-685783">
              <a:buFont typeface="Arial"/>
              <a:buAutoNum type="arabicPeriod"/>
            </a:pPr>
            <a:r>
              <a:rPr lang="en-AU" sz="3467" dirty="0">
                <a:solidFill>
                  <a:schemeClr val="accent1">
                    <a:lumMod val="50000"/>
                  </a:schemeClr>
                </a:solidFill>
              </a:rPr>
              <a:t>Spaced practice</a:t>
            </a:r>
          </a:p>
          <a:p>
            <a:pPr marL="685783" indent="-685783">
              <a:buFont typeface="Arial"/>
              <a:buAutoNum type="arabicPeriod"/>
            </a:pPr>
            <a:r>
              <a:rPr lang="en-AU" sz="3467" dirty="0">
                <a:solidFill>
                  <a:schemeClr val="accent1">
                    <a:lumMod val="50000"/>
                  </a:schemeClr>
                </a:solidFill>
              </a:rPr>
              <a:t>Interleaving</a:t>
            </a:r>
          </a:p>
          <a:p>
            <a:pPr marL="685783" indent="-685783">
              <a:buFont typeface="Arial"/>
              <a:buAutoNum type="arabicPeriod"/>
            </a:pPr>
            <a:r>
              <a:rPr lang="en-AU" sz="3467" dirty="0">
                <a:solidFill>
                  <a:schemeClr val="accent1">
                    <a:lumMod val="50000"/>
                  </a:schemeClr>
                </a:solidFill>
              </a:rPr>
              <a:t>Feynman technique</a:t>
            </a:r>
          </a:p>
        </p:txBody>
      </p:sp>
      <p:pic>
        <p:nvPicPr>
          <p:cNvPr id="7172" name="Picture 4" descr="Success Free Stock Photo - Public Domain Pictur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3114" y="2985294"/>
            <a:ext cx="3308605" cy="3114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5652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750"/>
                                        <p:tgtEl>
                                          <p:spTgt spid="5">
                                            <p:txEl>
                                              <p:pRg st="2" end="2"/>
                                            </p:txEl>
                                          </p:spTgt>
                                        </p:tgtEl>
                                      </p:cBhvr>
                                    </p:animEffect>
                                  </p:childTnLst>
                                </p:cTn>
                              </p:par>
                              <p:par>
                                <p:cTn id="8" presetID="10" presetClass="entr" presetSubtype="0" fill="hold" grpId="0" nodeType="withEffect">
                                  <p:stCondLst>
                                    <p:cond delay="250"/>
                                  </p:stCondLst>
                                  <p:childTnLst>
                                    <p:set>
                                      <p:cBhvr>
                                        <p:cTn id="9" dur="1" fill="hold">
                                          <p:stCondLst>
                                            <p:cond delay="0"/>
                                          </p:stCondLst>
                                        </p:cTn>
                                        <p:tgtEl>
                                          <p:spTgt spid="5">
                                            <p:txEl>
                                              <p:pRg st="3" end="3"/>
                                            </p:txEl>
                                          </p:spTgt>
                                        </p:tgtEl>
                                        <p:attrNameLst>
                                          <p:attrName>style.visibility</p:attrName>
                                        </p:attrNameLst>
                                      </p:cBhvr>
                                      <p:to>
                                        <p:strVal val="visible"/>
                                      </p:to>
                                    </p:set>
                                    <p:animEffect transition="in" filter="fade">
                                      <p:cBhvr>
                                        <p:cTn id="10" dur="750"/>
                                        <p:tgtEl>
                                          <p:spTgt spid="5">
                                            <p:txEl>
                                              <p:pRg st="3" end="3"/>
                                            </p:txEl>
                                          </p:spTgt>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xEl>
                                              <p:pRg st="4" end="4"/>
                                            </p:txEl>
                                          </p:spTgt>
                                        </p:tgtEl>
                                        <p:attrNameLst>
                                          <p:attrName>style.visibility</p:attrName>
                                        </p:attrNameLst>
                                      </p:cBhvr>
                                      <p:to>
                                        <p:strVal val="visible"/>
                                      </p:to>
                                    </p:set>
                                    <p:animEffect transition="in" filter="fade">
                                      <p:cBhvr>
                                        <p:cTn id="13" dur="750"/>
                                        <p:tgtEl>
                                          <p:spTgt spid="5">
                                            <p:txEl>
                                              <p:pRg st="4" end="4"/>
                                            </p:txEl>
                                          </p:spTgt>
                                        </p:tgtEl>
                                      </p:cBhvr>
                                    </p:animEffect>
                                  </p:childTnLst>
                                </p:cTn>
                              </p:par>
                              <p:par>
                                <p:cTn id="14" presetID="10" presetClass="entr" presetSubtype="0" fill="hold" grpId="0" nodeType="withEffect">
                                  <p:stCondLst>
                                    <p:cond delay="750"/>
                                  </p:stCondLst>
                                  <p:childTnLst>
                                    <p:set>
                                      <p:cBhvr>
                                        <p:cTn id="15" dur="1" fill="hold">
                                          <p:stCondLst>
                                            <p:cond delay="0"/>
                                          </p:stCondLst>
                                        </p:cTn>
                                        <p:tgtEl>
                                          <p:spTgt spid="5">
                                            <p:txEl>
                                              <p:pRg st="5" end="5"/>
                                            </p:txEl>
                                          </p:spTgt>
                                        </p:tgtEl>
                                        <p:attrNameLst>
                                          <p:attrName>style.visibility</p:attrName>
                                        </p:attrNameLst>
                                      </p:cBhvr>
                                      <p:to>
                                        <p:strVal val="visible"/>
                                      </p:to>
                                    </p:set>
                                    <p:animEffect transition="in" filter="fade">
                                      <p:cBhvr>
                                        <p:cTn id="16" dur="750"/>
                                        <p:tgtEl>
                                          <p:spTgt spid="5">
                                            <p:txEl>
                                              <p:pRg st="5" end="5"/>
                                            </p:txEl>
                                          </p:spTgt>
                                        </p:tgtEl>
                                      </p:cBhvr>
                                    </p:animEffect>
                                  </p:childTnLst>
                                </p:cTn>
                              </p:par>
                              <p:par>
                                <p:cTn id="17" presetID="10" presetClass="entr" presetSubtype="0" fill="hold" grpId="0" nodeType="withEffect">
                                  <p:stCondLst>
                                    <p:cond delay="1000"/>
                                  </p:stCondLst>
                                  <p:childTnLst>
                                    <p:set>
                                      <p:cBhvr>
                                        <p:cTn id="18" dur="1" fill="hold">
                                          <p:stCondLst>
                                            <p:cond delay="0"/>
                                          </p:stCondLst>
                                        </p:cTn>
                                        <p:tgtEl>
                                          <p:spTgt spid="5">
                                            <p:txEl>
                                              <p:pRg st="6" end="6"/>
                                            </p:txEl>
                                          </p:spTgt>
                                        </p:tgtEl>
                                        <p:attrNameLst>
                                          <p:attrName>style.visibility</p:attrName>
                                        </p:attrNameLst>
                                      </p:cBhvr>
                                      <p:to>
                                        <p:strVal val="visible"/>
                                      </p:to>
                                    </p:set>
                                    <p:animEffect transition="in" filter="fade">
                                      <p:cBhvr>
                                        <p:cTn id="19" dur="75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400" b="1" dirty="0">
                <a:solidFill>
                  <a:schemeClr val="accent1">
                    <a:lumMod val="50000"/>
                  </a:schemeClr>
                </a:solidFill>
              </a:rPr>
              <a:t>1. Retrieval Practice</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Content Placeholder 2"/>
          <p:cNvSpPr txBox="1">
            <a:spLocks/>
          </p:cNvSpPr>
          <p:nvPr/>
        </p:nvSpPr>
        <p:spPr>
          <a:xfrm>
            <a:off x="932671" y="1819410"/>
            <a:ext cx="10326657" cy="5047456"/>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400" dirty="0">
                <a:solidFill>
                  <a:schemeClr val="accent1">
                    <a:lumMod val="50000"/>
                  </a:schemeClr>
                </a:solidFill>
              </a:rPr>
              <a:t>What is it? </a:t>
            </a:r>
          </a:p>
          <a:p>
            <a:pPr marL="285750" indent="-285750">
              <a:buFontTx/>
              <a:buChar char="-"/>
            </a:pPr>
            <a:r>
              <a:rPr lang="en-AU" sz="2800" dirty="0">
                <a:solidFill>
                  <a:schemeClr val="accent1"/>
                </a:solidFill>
              </a:rPr>
              <a:t>Actively trying to recall what you have learned</a:t>
            </a:r>
          </a:p>
          <a:p>
            <a:endParaRPr lang="en-AU" sz="2000" dirty="0">
              <a:solidFill>
                <a:schemeClr val="accent1"/>
              </a:solidFill>
            </a:endParaRPr>
          </a:p>
          <a:p>
            <a:r>
              <a:rPr lang="en-AU" sz="2400" dirty="0">
                <a:solidFill>
                  <a:schemeClr val="accent1">
                    <a:lumMod val="50000"/>
                  </a:schemeClr>
                </a:solidFill>
              </a:rPr>
              <a:t>Why does it work? </a:t>
            </a:r>
          </a:p>
          <a:p>
            <a:pPr marL="285750" indent="-285750">
              <a:buFontTx/>
              <a:buChar char="-"/>
            </a:pPr>
            <a:r>
              <a:rPr lang="en-AU" sz="2800" dirty="0">
                <a:solidFill>
                  <a:schemeClr val="accent1"/>
                </a:solidFill>
              </a:rPr>
              <a:t>Forcing the brain to recall information, makes memory of target information stronger</a:t>
            </a:r>
          </a:p>
          <a:p>
            <a:pPr marL="285750" indent="-285750">
              <a:buFontTx/>
              <a:buChar char="-"/>
            </a:pPr>
            <a:r>
              <a:rPr lang="en-AU" sz="2800" dirty="0">
                <a:solidFill>
                  <a:schemeClr val="accent1"/>
                </a:solidFill>
              </a:rPr>
              <a:t>Helps to identify strengths and gaps in knowledge</a:t>
            </a:r>
          </a:p>
          <a:p>
            <a:pPr marL="285750" indent="-285750">
              <a:buFontTx/>
              <a:buChar char="-"/>
            </a:pPr>
            <a:endParaRPr lang="en-AU" sz="1600" dirty="0">
              <a:solidFill>
                <a:schemeClr val="accent1">
                  <a:lumMod val="50000"/>
                </a:schemeClr>
              </a:solidFill>
            </a:endParaRPr>
          </a:p>
          <a:p>
            <a:endParaRPr lang="en-AU" sz="2400" dirty="0">
              <a:solidFill>
                <a:schemeClr val="accent1">
                  <a:lumMod val="50000"/>
                </a:schemeClr>
              </a:solidFill>
            </a:endParaRPr>
          </a:p>
        </p:txBody>
      </p:sp>
    </p:spTree>
    <p:extLst>
      <p:ext uri="{BB962C8B-B14F-4D97-AF65-F5344CB8AC3E}">
        <p14:creationId xmlns:p14="http://schemas.microsoft.com/office/powerpoint/2010/main" val="1187857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400" b="1" dirty="0">
                <a:solidFill>
                  <a:schemeClr val="accent1">
                    <a:lumMod val="50000"/>
                  </a:schemeClr>
                </a:solidFill>
              </a:rPr>
              <a:t>1. Retrieval Practice</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Content Placeholder 2"/>
          <p:cNvSpPr txBox="1">
            <a:spLocks/>
          </p:cNvSpPr>
          <p:nvPr/>
        </p:nvSpPr>
        <p:spPr>
          <a:xfrm>
            <a:off x="932671" y="1819410"/>
            <a:ext cx="10326657" cy="5047456"/>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400" dirty="0">
                <a:solidFill>
                  <a:schemeClr val="accent1">
                    <a:lumMod val="50000"/>
                  </a:schemeClr>
                </a:solidFill>
              </a:rPr>
              <a:t>How can I do it? </a:t>
            </a:r>
          </a:p>
          <a:p>
            <a:pPr marL="342900" indent="-342900">
              <a:buFontTx/>
              <a:buChar char="-"/>
            </a:pPr>
            <a:r>
              <a:rPr lang="en-AU" sz="2800" dirty="0">
                <a:solidFill>
                  <a:schemeClr val="accent1"/>
                </a:solidFill>
              </a:rPr>
              <a:t>Past test papers</a:t>
            </a:r>
          </a:p>
          <a:p>
            <a:pPr marL="342900" indent="-342900">
              <a:buFontTx/>
              <a:buChar char="-"/>
            </a:pPr>
            <a:r>
              <a:rPr lang="en-AU" sz="2800" dirty="0">
                <a:solidFill>
                  <a:schemeClr val="accent1"/>
                </a:solidFill>
              </a:rPr>
              <a:t>Flash cards</a:t>
            </a:r>
          </a:p>
          <a:p>
            <a:pPr marL="342900" indent="-342900">
              <a:buFontTx/>
              <a:buChar char="-"/>
            </a:pPr>
            <a:r>
              <a:rPr lang="en-AU" sz="2800" dirty="0">
                <a:solidFill>
                  <a:schemeClr val="accent1"/>
                </a:solidFill>
              </a:rPr>
              <a:t>Paper and pen </a:t>
            </a:r>
          </a:p>
          <a:p>
            <a:pPr marL="342900" indent="-342900">
              <a:buFontTx/>
              <a:buChar char="-"/>
            </a:pPr>
            <a:endParaRPr lang="en-AU" sz="2000" dirty="0">
              <a:solidFill>
                <a:schemeClr val="accent1">
                  <a:lumMod val="50000"/>
                </a:schemeClr>
              </a:solidFill>
            </a:endParaRPr>
          </a:p>
          <a:p>
            <a:pPr marL="342900" indent="-342900">
              <a:buFontTx/>
              <a:buChar char="-"/>
            </a:pPr>
            <a:endParaRPr lang="en-AU" sz="2000" dirty="0">
              <a:solidFill>
                <a:schemeClr val="accent1">
                  <a:lumMod val="50000"/>
                </a:schemeClr>
              </a:solidFill>
            </a:endParaRPr>
          </a:p>
          <a:p>
            <a:pPr marL="342900" indent="-342900">
              <a:buFontTx/>
              <a:buChar char="-"/>
            </a:pPr>
            <a:endParaRPr lang="en-AU" sz="2400" dirty="0">
              <a:solidFill>
                <a:schemeClr val="accent1">
                  <a:lumMod val="50000"/>
                </a:schemeClr>
              </a:solidFill>
            </a:endParaRPr>
          </a:p>
        </p:txBody>
      </p:sp>
      <p:pic>
        <p:nvPicPr>
          <p:cNvPr id="1026" name="Picture 2" descr="Exam Series: Retrieval Practice - YouTube">
            <a:extLst>
              <a:ext uri="{FF2B5EF4-FFF2-40B4-BE49-F238E27FC236}">
                <a16:creationId xmlns:a16="http://schemas.microsoft.com/office/drawing/2014/main" id="{B9497278-4004-5BA3-0BCF-A04A40AB52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9461" y="1819410"/>
            <a:ext cx="5159963" cy="3869972"/>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3">
            <a:extLst>
              <a:ext uri="{FF2B5EF4-FFF2-40B4-BE49-F238E27FC236}">
                <a16:creationId xmlns:a16="http://schemas.microsoft.com/office/drawing/2014/main" id="{A3554915-5C7C-C9A9-ADFA-74384F7FA1B8}"/>
              </a:ext>
            </a:extLst>
          </p:cNvPr>
          <p:cNvSpPr txBox="1">
            <a:spLocks/>
          </p:cNvSpPr>
          <p:nvPr/>
        </p:nvSpPr>
        <p:spPr>
          <a:xfrm>
            <a:off x="4822589" y="5872765"/>
            <a:ext cx="4996716" cy="23546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Image source: https://www.youtube.com/watch?v=22DkzlS7TmY</a:t>
            </a:r>
          </a:p>
        </p:txBody>
      </p:sp>
    </p:spTree>
    <p:extLst>
      <p:ext uri="{BB962C8B-B14F-4D97-AF65-F5344CB8AC3E}">
        <p14:creationId xmlns:p14="http://schemas.microsoft.com/office/powerpoint/2010/main" val="2893711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400" b="1" dirty="0">
                <a:solidFill>
                  <a:schemeClr val="accent1">
                    <a:lumMod val="50000"/>
                  </a:schemeClr>
                </a:solidFill>
              </a:rPr>
              <a:t>2. Dual Coding</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Content Placeholder 2"/>
          <p:cNvSpPr txBox="1">
            <a:spLocks/>
          </p:cNvSpPr>
          <p:nvPr/>
        </p:nvSpPr>
        <p:spPr>
          <a:xfrm>
            <a:off x="932671" y="1819410"/>
            <a:ext cx="10326657" cy="5047456"/>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400" dirty="0">
                <a:solidFill>
                  <a:schemeClr val="accent1">
                    <a:lumMod val="50000"/>
                  </a:schemeClr>
                </a:solidFill>
              </a:rPr>
              <a:t>What is it? </a:t>
            </a:r>
          </a:p>
          <a:p>
            <a:pPr marL="285750" indent="-285750">
              <a:buFontTx/>
              <a:buChar char="-"/>
            </a:pPr>
            <a:r>
              <a:rPr lang="en-AU" sz="2800" dirty="0">
                <a:solidFill>
                  <a:schemeClr val="accent1"/>
                </a:solidFill>
              </a:rPr>
              <a:t>Using a combination of images and words to improve memory retention </a:t>
            </a:r>
          </a:p>
          <a:p>
            <a:endParaRPr lang="en-AU" sz="2000" dirty="0">
              <a:solidFill>
                <a:schemeClr val="accent1"/>
              </a:solidFill>
            </a:endParaRPr>
          </a:p>
          <a:p>
            <a:r>
              <a:rPr lang="en-AU" sz="2400" dirty="0">
                <a:solidFill>
                  <a:schemeClr val="accent1">
                    <a:lumMod val="50000"/>
                  </a:schemeClr>
                </a:solidFill>
              </a:rPr>
              <a:t>Why does it work? </a:t>
            </a:r>
          </a:p>
          <a:p>
            <a:pPr marL="285750" indent="-285750">
              <a:buFontTx/>
              <a:buChar char="-"/>
            </a:pPr>
            <a:r>
              <a:rPr lang="en-AU" sz="2800" dirty="0">
                <a:solidFill>
                  <a:schemeClr val="accent1"/>
                </a:solidFill>
              </a:rPr>
              <a:t>The brain engages information mainly through two systems: </a:t>
            </a:r>
          </a:p>
          <a:p>
            <a:r>
              <a:rPr lang="en-AU" sz="2800" dirty="0">
                <a:solidFill>
                  <a:schemeClr val="accent1"/>
                </a:solidFill>
              </a:rPr>
              <a:t>			</a:t>
            </a:r>
            <a:r>
              <a:rPr lang="en-AU" sz="2800" dirty="0">
                <a:solidFill>
                  <a:srgbClr val="FF0000"/>
                </a:solidFill>
              </a:rPr>
              <a:t>visual</a:t>
            </a:r>
          </a:p>
          <a:p>
            <a:r>
              <a:rPr lang="en-AU" sz="2800" dirty="0">
                <a:solidFill>
                  <a:srgbClr val="FF0000"/>
                </a:solidFill>
              </a:rPr>
              <a:t>			    +	</a:t>
            </a:r>
            <a:r>
              <a:rPr lang="en-AU" sz="2800" dirty="0">
                <a:solidFill>
                  <a:schemeClr val="accent1"/>
                </a:solidFill>
              </a:rPr>
              <a:t> </a:t>
            </a:r>
          </a:p>
          <a:p>
            <a:r>
              <a:rPr lang="en-AU" sz="2800" dirty="0">
                <a:solidFill>
                  <a:schemeClr val="accent1"/>
                </a:solidFill>
              </a:rPr>
              <a:t>			</a:t>
            </a:r>
            <a:r>
              <a:rPr lang="en-AU" sz="2800" dirty="0">
                <a:solidFill>
                  <a:srgbClr val="FF0000"/>
                </a:solidFill>
              </a:rPr>
              <a:t>verbal</a:t>
            </a:r>
            <a:r>
              <a:rPr lang="en-AU" sz="2800" dirty="0">
                <a:solidFill>
                  <a:schemeClr val="accent1"/>
                </a:solidFill>
              </a:rPr>
              <a:t> </a:t>
            </a:r>
          </a:p>
          <a:p>
            <a:r>
              <a:rPr lang="en-AU" sz="2800" dirty="0">
                <a:solidFill>
                  <a:schemeClr val="accent1"/>
                </a:solidFill>
              </a:rPr>
              <a:t>	</a:t>
            </a:r>
          </a:p>
          <a:p>
            <a:r>
              <a:rPr lang="en-AU" sz="2800" dirty="0">
                <a:solidFill>
                  <a:schemeClr val="accent1"/>
                </a:solidFill>
              </a:rPr>
              <a:t>	</a:t>
            </a:r>
          </a:p>
          <a:p>
            <a:pPr marL="285750" indent="-285750">
              <a:buFontTx/>
              <a:buChar char="-"/>
            </a:pPr>
            <a:endParaRPr lang="en-AU" sz="1600" dirty="0">
              <a:solidFill>
                <a:schemeClr val="accent1">
                  <a:lumMod val="50000"/>
                </a:schemeClr>
              </a:solidFill>
            </a:endParaRPr>
          </a:p>
          <a:p>
            <a:endParaRPr lang="en-AU" sz="2400" dirty="0">
              <a:solidFill>
                <a:schemeClr val="accent1">
                  <a:lumMod val="50000"/>
                </a:schemeClr>
              </a:solidFill>
            </a:endParaRPr>
          </a:p>
        </p:txBody>
      </p:sp>
      <p:sp>
        <p:nvSpPr>
          <p:cNvPr id="6" name="TextBox 5">
            <a:extLst>
              <a:ext uri="{FF2B5EF4-FFF2-40B4-BE49-F238E27FC236}">
                <a16:creationId xmlns:a16="http://schemas.microsoft.com/office/drawing/2014/main" id="{695BFD0A-5B76-1E27-023D-39ED52E3C6E6}"/>
              </a:ext>
            </a:extLst>
          </p:cNvPr>
          <p:cNvSpPr txBox="1"/>
          <p:nvPr/>
        </p:nvSpPr>
        <p:spPr>
          <a:xfrm>
            <a:off x="6869018" y="5302429"/>
            <a:ext cx="3720793" cy="523220"/>
          </a:xfrm>
          <a:prstGeom prst="rect">
            <a:avLst/>
          </a:prstGeom>
          <a:noFill/>
        </p:spPr>
        <p:txBody>
          <a:bodyPr wrap="square">
            <a:spAutoFit/>
          </a:bodyPr>
          <a:lstStyle/>
          <a:p>
            <a:r>
              <a:rPr lang="en-AU" sz="2800" dirty="0">
                <a:solidFill>
                  <a:schemeClr val="accent1"/>
                </a:solidFill>
              </a:rPr>
              <a:t> </a:t>
            </a:r>
            <a:r>
              <a:rPr lang="en-AU" sz="2800" dirty="0">
                <a:solidFill>
                  <a:schemeClr val="accent2">
                    <a:lumMod val="75000"/>
                  </a:schemeClr>
                </a:solidFill>
              </a:rPr>
              <a:t>long-term retention</a:t>
            </a:r>
          </a:p>
        </p:txBody>
      </p:sp>
      <p:sp>
        <p:nvSpPr>
          <p:cNvPr id="8" name="TextBox 7">
            <a:extLst>
              <a:ext uri="{FF2B5EF4-FFF2-40B4-BE49-F238E27FC236}">
                <a16:creationId xmlns:a16="http://schemas.microsoft.com/office/drawing/2014/main" id="{4A6B4BCD-FC70-F921-E8D0-DB30E27C8FDC}"/>
              </a:ext>
            </a:extLst>
          </p:cNvPr>
          <p:cNvSpPr txBox="1"/>
          <p:nvPr/>
        </p:nvSpPr>
        <p:spPr>
          <a:xfrm>
            <a:off x="6953749" y="4826095"/>
            <a:ext cx="3793401" cy="523220"/>
          </a:xfrm>
          <a:prstGeom prst="rect">
            <a:avLst/>
          </a:prstGeom>
          <a:noFill/>
        </p:spPr>
        <p:txBody>
          <a:bodyPr wrap="square">
            <a:spAutoFit/>
          </a:bodyPr>
          <a:lstStyle/>
          <a:p>
            <a:r>
              <a:rPr lang="en-AU" sz="2800" dirty="0">
                <a:solidFill>
                  <a:schemeClr val="accent2">
                    <a:lumMod val="75000"/>
                  </a:schemeClr>
                </a:solidFill>
              </a:rPr>
              <a:t>processing information </a:t>
            </a:r>
          </a:p>
        </p:txBody>
      </p:sp>
      <p:sp>
        <p:nvSpPr>
          <p:cNvPr id="9" name="Arrow: Right 8">
            <a:extLst>
              <a:ext uri="{FF2B5EF4-FFF2-40B4-BE49-F238E27FC236}">
                <a16:creationId xmlns:a16="http://schemas.microsoft.com/office/drawing/2014/main" id="{858F43B8-6B67-6E91-7402-16D01C2350AD}"/>
              </a:ext>
            </a:extLst>
          </p:cNvPr>
          <p:cNvSpPr/>
          <p:nvPr/>
        </p:nvSpPr>
        <p:spPr>
          <a:xfrm>
            <a:off x="4940631" y="5125770"/>
            <a:ext cx="1928388" cy="365125"/>
          </a:xfrm>
          <a:prstGeom prst="rightArrow">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AU" dirty="0"/>
              <a:t>IMPROVES</a:t>
            </a:r>
          </a:p>
        </p:txBody>
      </p:sp>
      <p:pic>
        <p:nvPicPr>
          <p:cNvPr id="2050" name="Picture 2" descr="Brain Drawing Images | Free Photos, PNG Stickers, Wallpapers &amp; Backgrounds  - rawpixel">
            <a:extLst>
              <a:ext uri="{FF2B5EF4-FFF2-40B4-BE49-F238E27FC236}">
                <a16:creationId xmlns:a16="http://schemas.microsoft.com/office/drawing/2014/main" id="{495ADBFC-1DDC-8EEC-0DED-107528574C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31881" y="4730409"/>
            <a:ext cx="1284011" cy="12840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448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wipe(left)">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left)">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additive="base">
                                        <p:cTn id="51" dur="500" fill="hold"/>
                                        <p:tgtEl>
                                          <p:spTgt spid="6"/>
                                        </p:tgtEl>
                                        <p:attrNameLst>
                                          <p:attrName>ppt_x</p:attrName>
                                        </p:attrNameLst>
                                      </p:cBhvr>
                                      <p:tavLst>
                                        <p:tav tm="0">
                                          <p:val>
                                            <p:strVal val="#ppt_x"/>
                                          </p:val>
                                        </p:tav>
                                        <p:tav tm="100000">
                                          <p:val>
                                            <p:strVal val="#ppt_x"/>
                                          </p:val>
                                        </p:tav>
                                      </p:tavLst>
                                    </p:anim>
                                    <p:anim calcmode="lin" valueType="num">
                                      <p:cBhvr additive="base">
                                        <p:cTn id="52" dur="500" fill="hold"/>
                                        <p:tgtEl>
                                          <p:spTgt spid="6"/>
                                        </p:tgtEl>
                                        <p:attrNameLst>
                                          <p:attrName>ppt_y</p:attrName>
                                        </p:attrNameLst>
                                      </p:cBhvr>
                                      <p:tavLst>
                                        <p:tav tm="0">
                                          <p:val>
                                            <p:strVal val="1+#ppt_h/2"/>
                                          </p:val>
                                        </p:tav>
                                        <p:tav tm="100000">
                                          <p:val>
                                            <p:strVal val="#ppt_y"/>
                                          </p:val>
                                        </p:tav>
                                      </p:tavLst>
                                    </p:anim>
                                  </p:childTnLst>
                                </p:cTn>
                              </p:par>
                              <p:par>
                                <p:cTn id="53" presetID="14" presetClass="entr" presetSubtype="10" fill="hold" nodeType="withEffect">
                                  <p:stCondLst>
                                    <p:cond delay="0"/>
                                  </p:stCondLst>
                                  <p:childTnLst>
                                    <p:set>
                                      <p:cBhvr>
                                        <p:cTn id="54" dur="1" fill="hold">
                                          <p:stCondLst>
                                            <p:cond delay="0"/>
                                          </p:stCondLst>
                                        </p:cTn>
                                        <p:tgtEl>
                                          <p:spTgt spid="2050"/>
                                        </p:tgtEl>
                                        <p:attrNameLst>
                                          <p:attrName>style.visibility</p:attrName>
                                        </p:attrNameLst>
                                      </p:cBhvr>
                                      <p:to>
                                        <p:strVal val="visible"/>
                                      </p:to>
                                    </p:set>
                                    <p:animEffect transition="in" filter="randombar(horizontal)">
                                      <p:cBhvr>
                                        <p:cTn id="5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6" grpId="0"/>
      <p:bldP spid="8" grpId="0"/>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400" b="1" dirty="0">
                <a:solidFill>
                  <a:schemeClr val="accent1">
                    <a:lumMod val="50000"/>
                  </a:schemeClr>
                </a:solidFill>
              </a:rPr>
              <a:t>2. Dual Coding</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Content Placeholder 2"/>
          <p:cNvSpPr txBox="1">
            <a:spLocks/>
          </p:cNvSpPr>
          <p:nvPr/>
        </p:nvSpPr>
        <p:spPr>
          <a:xfrm>
            <a:off x="932671" y="1819410"/>
            <a:ext cx="10326657" cy="5047456"/>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400" dirty="0">
                <a:solidFill>
                  <a:schemeClr val="accent1">
                    <a:lumMod val="50000"/>
                  </a:schemeClr>
                </a:solidFill>
              </a:rPr>
              <a:t>How can I do it? </a:t>
            </a:r>
          </a:p>
          <a:p>
            <a:pPr marL="342900" indent="-342900">
              <a:buFontTx/>
              <a:buChar char="-"/>
            </a:pPr>
            <a:r>
              <a:rPr lang="en-AU" sz="2800" dirty="0">
                <a:solidFill>
                  <a:schemeClr val="accent1"/>
                </a:solidFill>
              </a:rPr>
              <a:t>Mind maps and concept maps</a:t>
            </a:r>
          </a:p>
          <a:p>
            <a:pPr marL="342900" indent="-342900">
              <a:buFontTx/>
              <a:buChar char="-"/>
            </a:pPr>
            <a:r>
              <a:rPr lang="en-AU" sz="2800" dirty="0">
                <a:solidFill>
                  <a:schemeClr val="accent1"/>
                </a:solidFill>
              </a:rPr>
              <a:t>Posters</a:t>
            </a:r>
          </a:p>
          <a:p>
            <a:pPr marL="342900" indent="-342900">
              <a:buFontTx/>
              <a:buChar char="-"/>
            </a:pPr>
            <a:r>
              <a:rPr lang="en-AU" sz="2800" dirty="0">
                <a:solidFill>
                  <a:schemeClr val="accent1"/>
                </a:solidFill>
              </a:rPr>
              <a:t>Timelines</a:t>
            </a:r>
          </a:p>
          <a:p>
            <a:pPr marL="342900" indent="-342900">
              <a:buFontTx/>
              <a:buChar char="-"/>
            </a:pPr>
            <a:r>
              <a:rPr lang="en-AU" sz="2800" dirty="0">
                <a:solidFill>
                  <a:schemeClr val="accent1"/>
                </a:solidFill>
              </a:rPr>
              <a:t>Drawing </a:t>
            </a:r>
          </a:p>
          <a:p>
            <a:pPr marL="342900" indent="-342900">
              <a:buFontTx/>
              <a:buChar char="-"/>
            </a:pPr>
            <a:endParaRPr lang="en-AU" sz="2000" dirty="0">
              <a:solidFill>
                <a:schemeClr val="accent1">
                  <a:lumMod val="50000"/>
                </a:schemeClr>
              </a:solidFill>
            </a:endParaRPr>
          </a:p>
          <a:p>
            <a:pPr marL="342900" indent="-342900">
              <a:buFontTx/>
              <a:buChar char="-"/>
            </a:pPr>
            <a:endParaRPr lang="en-AU" sz="2000" dirty="0">
              <a:solidFill>
                <a:schemeClr val="accent1">
                  <a:lumMod val="50000"/>
                </a:schemeClr>
              </a:solidFill>
            </a:endParaRPr>
          </a:p>
          <a:p>
            <a:pPr marL="342900" indent="-342900">
              <a:buFontTx/>
              <a:buChar char="-"/>
            </a:pPr>
            <a:endParaRPr lang="en-AU" sz="2400" dirty="0">
              <a:solidFill>
                <a:schemeClr val="accent1">
                  <a:lumMod val="50000"/>
                </a:schemeClr>
              </a:solidFill>
            </a:endParaRPr>
          </a:p>
        </p:txBody>
      </p:sp>
      <p:pic>
        <p:nvPicPr>
          <p:cNvPr id="3" name="Picture 2" descr="Classroom Teaching | Dual Coding: A Teacher's Guide | What Is Dual Coding">
            <a:extLst>
              <a:ext uri="{FF2B5EF4-FFF2-40B4-BE49-F238E27FC236}">
                <a16:creationId xmlns:a16="http://schemas.microsoft.com/office/drawing/2014/main" id="{BA9B6BC4-B78C-9802-C2BC-82169CC17E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3613" y="1979723"/>
            <a:ext cx="4380899" cy="3117740"/>
          </a:xfrm>
          <a:prstGeom prst="rect">
            <a:avLst/>
          </a:prstGeom>
          <a:noFill/>
          <a:extLst>
            <a:ext uri="{909E8E84-426E-40DD-AFC4-6F175D3DCCD1}">
              <a14:hiddenFill xmlns:a14="http://schemas.microsoft.com/office/drawing/2010/main">
                <a:solidFill>
                  <a:srgbClr val="FFFFFF"/>
                </a:solidFill>
              </a14:hiddenFill>
            </a:ext>
          </a:extLst>
        </p:spPr>
      </p:pic>
      <p:sp>
        <p:nvSpPr>
          <p:cNvPr id="6" name="Footer Placeholder 3">
            <a:extLst>
              <a:ext uri="{FF2B5EF4-FFF2-40B4-BE49-F238E27FC236}">
                <a16:creationId xmlns:a16="http://schemas.microsoft.com/office/drawing/2014/main" id="{1A342459-B531-E845-D820-514FB7B28588}"/>
              </a:ext>
            </a:extLst>
          </p:cNvPr>
          <p:cNvSpPr txBox="1">
            <a:spLocks/>
          </p:cNvSpPr>
          <p:nvPr/>
        </p:nvSpPr>
        <p:spPr>
          <a:xfrm>
            <a:off x="6515588" y="5257776"/>
            <a:ext cx="4996716" cy="23546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Image source: https://www.structural-learning.com/post/dual-coding-a-teachers-guide</a:t>
            </a:r>
          </a:p>
        </p:txBody>
      </p:sp>
    </p:spTree>
    <p:extLst>
      <p:ext uri="{BB962C8B-B14F-4D97-AF65-F5344CB8AC3E}">
        <p14:creationId xmlns:p14="http://schemas.microsoft.com/office/powerpoint/2010/main" val="22853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400" b="1" dirty="0">
                <a:solidFill>
                  <a:schemeClr val="accent1">
                    <a:lumMod val="50000"/>
                  </a:schemeClr>
                </a:solidFill>
              </a:rPr>
              <a:t>3. Spaced Practice</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Content Placeholder 2"/>
          <p:cNvSpPr txBox="1">
            <a:spLocks/>
          </p:cNvSpPr>
          <p:nvPr/>
        </p:nvSpPr>
        <p:spPr>
          <a:xfrm>
            <a:off x="932671" y="1652330"/>
            <a:ext cx="10326657" cy="5047456"/>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400" dirty="0">
                <a:solidFill>
                  <a:schemeClr val="accent1">
                    <a:lumMod val="50000"/>
                  </a:schemeClr>
                </a:solidFill>
              </a:rPr>
              <a:t>What is it? </a:t>
            </a:r>
          </a:p>
          <a:p>
            <a:pPr marL="285750" indent="-285750">
              <a:buFontTx/>
              <a:buChar char="-"/>
            </a:pPr>
            <a:r>
              <a:rPr lang="en-AU" sz="2800" dirty="0">
                <a:solidFill>
                  <a:schemeClr val="accent1"/>
                </a:solidFill>
              </a:rPr>
              <a:t>Reviewing materials in short study sessions more frequently </a:t>
            </a:r>
            <a:r>
              <a:rPr lang="en-AU" sz="2800" dirty="0">
                <a:solidFill>
                  <a:schemeClr val="accent2">
                    <a:lumMod val="75000"/>
                  </a:schemeClr>
                </a:solidFill>
              </a:rPr>
              <a:t>instead of </a:t>
            </a:r>
            <a:r>
              <a:rPr lang="en-AU" sz="2800" dirty="0">
                <a:solidFill>
                  <a:schemeClr val="accent1"/>
                </a:solidFill>
              </a:rPr>
              <a:t>cramming</a:t>
            </a:r>
          </a:p>
          <a:p>
            <a:endParaRPr lang="en-AU" sz="2800" dirty="0">
              <a:solidFill>
                <a:schemeClr val="accent1"/>
              </a:solidFill>
            </a:endParaRPr>
          </a:p>
          <a:p>
            <a:r>
              <a:rPr lang="en-AU" sz="2400" dirty="0">
                <a:solidFill>
                  <a:schemeClr val="accent1">
                    <a:lumMod val="50000"/>
                  </a:schemeClr>
                </a:solidFill>
              </a:rPr>
              <a:t>Why does it work? </a:t>
            </a:r>
          </a:p>
          <a:p>
            <a:pPr marL="285750" indent="-285750">
              <a:buFontTx/>
              <a:buChar char="-"/>
            </a:pPr>
            <a:r>
              <a:rPr lang="en-AU" sz="2800" dirty="0">
                <a:solidFill>
                  <a:schemeClr val="accent1"/>
                </a:solidFill>
              </a:rPr>
              <a:t>The brain forgets over time</a:t>
            </a:r>
          </a:p>
          <a:p>
            <a:pPr marL="285750" indent="-285750">
              <a:buFontTx/>
              <a:buChar char="-"/>
            </a:pPr>
            <a:r>
              <a:rPr lang="en-AU" sz="2800" dirty="0">
                <a:solidFill>
                  <a:schemeClr val="accent1"/>
                </a:solidFill>
              </a:rPr>
              <a:t>Resting allows brain to recover</a:t>
            </a:r>
          </a:p>
          <a:p>
            <a:pPr marL="285750" indent="-285750">
              <a:buFontTx/>
              <a:buChar char="-"/>
            </a:pPr>
            <a:r>
              <a:rPr lang="en-AU" sz="2800" dirty="0">
                <a:solidFill>
                  <a:schemeClr val="accent1"/>
                </a:solidFill>
              </a:rPr>
              <a:t>Cramming over-taxes the mind; reducing performance</a:t>
            </a:r>
          </a:p>
          <a:p>
            <a:pPr marL="285750" indent="-285750">
              <a:buFontTx/>
              <a:buChar char="-"/>
            </a:pPr>
            <a:endParaRPr lang="en-AU" sz="2800" dirty="0">
              <a:solidFill>
                <a:schemeClr val="accent1"/>
              </a:solidFill>
            </a:endParaRPr>
          </a:p>
          <a:p>
            <a:pPr marL="285750" indent="-285750">
              <a:buFontTx/>
              <a:buChar char="-"/>
            </a:pPr>
            <a:endParaRPr lang="en-AU" sz="1600" dirty="0">
              <a:solidFill>
                <a:schemeClr val="accent1">
                  <a:lumMod val="50000"/>
                </a:schemeClr>
              </a:solidFill>
            </a:endParaRPr>
          </a:p>
          <a:p>
            <a:endParaRPr lang="en-AU" sz="2400" dirty="0">
              <a:solidFill>
                <a:schemeClr val="accent1">
                  <a:lumMod val="50000"/>
                </a:schemeClr>
              </a:solidFill>
            </a:endParaRPr>
          </a:p>
        </p:txBody>
      </p:sp>
    </p:spTree>
    <p:extLst>
      <p:ext uri="{BB962C8B-B14F-4D97-AF65-F5344CB8AC3E}">
        <p14:creationId xmlns:p14="http://schemas.microsoft.com/office/powerpoint/2010/main" val="2162425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0FCA-2217-4BDB-93B3-9AED8E30F210}"/>
              </a:ext>
            </a:extLst>
          </p:cNvPr>
          <p:cNvSpPr>
            <a:spLocks noGrp="1"/>
          </p:cNvSpPr>
          <p:nvPr>
            <p:ph type="title"/>
          </p:nvPr>
        </p:nvSpPr>
        <p:spPr>
          <a:xfrm>
            <a:off x="1179226" y="112699"/>
            <a:ext cx="10201787" cy="1824203"/>
          </a:xfrm>
        </p:spPr>
        <p:txBody>
          <a:bodyPr>
            <a:normAutofit/>
          </a:bodyPr>
          <a:lstStyle/>
          <a:p>
            <a:pPr algn="ctr"/>
            <a:r>
              <a:rPr lang="en-US" sz="4400" b="1" dirty="0">
                <a:solidFill>
                  <a:schemeClr val="accent1">
                    <a:lumMod val="50000"/>
                  </a:schemeClr>
                </a:solidFill>
                <a:cs typeface="Calibri Light"/>
              </a:rPr>
              <a:t>If you haven’t revised it regularly, you haven’t learnt it</a:t>
            </a:r>
          </a:p>
        </p:txBody>
      </p:sp>
      <p:sp>
        <p:nvSpPr>
          <p:cNvPr id="5" name="TextBox 4"/>
          <p:cNvSpPr txBox="1"/>
          <p:nvPr/>
        </p:nvSpPr>
        <p:spPr>
          <a:xfrm>
            <a:off x="5050402" y="6411414"/>
            <a:ext cx="1764632" cy="246221"/>
          </a:xfrm>
          <a:prstGeom prst="rect">
            <a:avLst/>
          </a:prstGeom>
          <a:noFill/>
        </p:spPr>
        <p:txBody>
          <a:bodyPr wrap="square" rtlCol="0">
            <a:spAutoFit/>
          </a:bodyPr>
          <a:lstStyle/>
          <a:p>
            <a:r>
              <a:rPr lang="en-AU" sz="1000" dirty="0"/>
              <a:t>Image Source: flickr.com</a:t>
            </a:r>
          </a:p>
        </p:txBody>
      </p:sp>
      <p:pic>
        <p:nvPicPr>
          <p:cNvPr id="6" name="Content Placeholder 15" descr="Graph representing the percentage of information remembered with regularreviewing"/>
          <p:cNvPicPr>
            <a:picLocks noGrp="1" noChangeAspect="1"/>
          </p:cNvPicPr>
          <p:nvPr>
            <p:ph idx="1"/>
          </p:nvPr>
        </p:nvPicPr>
        <p:blipFill>
          <a:blip r:embed="rId3" cstate="print"/>
          <a:stretch>
            <a:fillRect/>
          </a:stretch>
        </p:blipFill>
        <p:spPr>
          <a:xfrm>
            <a:off x="1589052" y="2008561"/>
            <a:ext cx="8687332" cy="4525963"/>
          </a:xfrm>
          <a:effectLst>
            <a:softEdge rad="112500"/>
          </a:effectLst>
        </p:spPr>
      </p:pic>
    </p:spTree>
    <p:extLst>
      <p:ext uri="{BB962C8B-B14F-4D97-AF65-F5344CB8AC3E}">
        <p14:creationId xmlns:p14="http://schemas.microsoft.com/office/powerpoint/2010/main" val="13088171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400" b="1" dirty="0">
                <a:solidFill>
                  <a:schemeClr val="accent1">
                    <a:lumMod val="50000"/>
                  </a:schemeClr>
                </a:solidFill>
              </a:rPr>
              <a:t>3. Spaced Practice</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Content Placeholder 2"/>
          <p:cNvSpPr txBox="1">
            <a:spLocks/>
          </p:cNvSpPr>
          <p:nvPr/>
        </p:nvSpPr>
        <p:spPr>
          <a:xfrm>
            <a:off x="627854" y="1608643"/>
            <a:ext cx="6609920" cy="5047456"/>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400" dirty="0">
                <a:solidFill>
                  <a:schemeClr val="accent1">
                    <a:lumMod val="50000"/>
                  </a:schemeClr>
                </a:solidFill>
              </a:rPr>
              <a:t>How can I do it?</a:t>
            </a:r>
          </a:p>
          <a:p>
            <a:pPr marL="342900" indent="-342900">
              <a:buFontTx/>
              <a:buChar char="-"/>
            </a:pPr>
            <a:r>
              <a:rPr lang="en-AU" sz="2800" dirty="0">
                <a:solidFill>
                  <a:schemeClr val="accent1"/>
                </a:solidFill>
              </a:rPr>
              <a:t>Try to review new material within 24 hours </a:t>
            </a:r>
          </a:p>
          <a:p>
            <a:pPr marL="342900" indent="-342900">
              <a:buFontTx/>
              <a:buChar char="-"/>
            </a:pPr>
            <a:r>
              <a:rPr lang="en-AU" sz="2800" dirty="0">
                <a:solidFill>
                  <a:schemeClr val="accent1"/>
                </a:solidFill>
              </a:rPr>
              <a:t>Short study sessions</a:t>
            </a:r>
          </a:p>
          <a:p>
            <a:pPr marL="342900" indent="-342900">
              <a:buFontTx/>
              <a:buChar char="-"/>
            </a:pPr>
            <a:r>
              <a:rPr lang="en-AU" sz="2800" dirty="0">
                <a:solidFill>
                  <a:schemeClr val="accent1"/>
                </a:solidFill>
              </a:rPr>
              <a:t>Review older material before newer material</a:t>
            </a:r>
          </a:p>
          <a:p>
            <a:pPr marL="342900" indent="-342900">
              <a:buFontTx/>
              <a:buChar char="-"/>
            </a:pPr>
            <a:r>
              <a:rPr lang="en-AU" sz="2800" dirty="0">
                <a:solidFill>
                  <a:schemeClr val="accent1"/>
                </a:solidFill>
              </a:rPr>
              <a:t>Rest in between sessions</a:t>
            </a:r>
          </a:p>
          <a:p>
            <a:pPr marL="342900" indent="-342900">
              <a:buFontTx/>
              <a:buChar char="-"/>
            </a:pPr>
            <a:r>
              <a:rPr lang="en-AU" sz="2800" dirty="0">
                <a:solidFill>
                  <a:schemeClr val="accent1"/>
                </a:solidFill>
              </a:rPr>
              <a:t>Avoid cramming</a:t>
            </a:r>
          </a:p>
          <a:p>
            <a:pPr marL="342900" indent="-342900">
              <a:buFontTx/>
              <a:buChar char="-"/>
            </a:pPr>
            <a:r>
              <a:rPr lang="en-AU" sz="2800" dirty="0">
                <a:solidFill>
                  <a:schemeClr val="accent1"/>
                </a:solidFill>
              </a:rPr>
              <a:t>Plan ahead</a:t>
            </a:r>
          </a:p>
          <a:p>
            <a:pPr marL="342900" indent="-342900">
              <a:buFontTx/>
              <a:buChar char="-"/>
            </a:pPr>
            <a:endParaRPr lang="en-AU" sz="2800" dirty="0">
              <a:solidFill>
                <a:schemeClr val="accent1"/>
              </a:solidFill>
            </a:endParaRPr>
          </a:p>
          <a:p>
            <a:r>
              <a:rPr lang="en-AU" sz="2400" dirty="0">
                <a:solidFill>
                  <a:schemeClr val="accent1">
                    <a:lumMod val="50000"/>
                  </a:schemeClr>
                </a:solidFill>
              </a:rPr>
              <a:t> </a:t>
            </a:r>
          </a:p>
          <a:p>
            <a:pPr marL="342900" indent="-342900">
              <a:buFontTx/>
              <a:buChar char="-"/>
            </a:pPr>
            <a:endParaRPr lang="en-AU" sz="2000" dirty="0">
              <a:solidFill>
                <a:schemeClr val="accent1">
                  <a:lumMod val="50000"/>
                </a:schemeClr>
              </a:solidFill>
            </a:endParaRPr>
          </a:p>
          <a:p>
            <a:pPr marL="342900" indent="-342900">
              <a:buFontTx/>
              <a:buChar char="-"/>
            </a:pPr>
            <a:endParaRPr lang="en-AU" sz="2000" dirty="0">
              <a:solidFill>
                <a:schemeClr val="accent1">
                  <a:lumMod val="50000"/>
                </a:schemeClr>
              </a:solidFill>
            </a:endParaRPr>
          </a:p>
          <a:p>
            <a:pPr marL="342900" indent="-342900">
              <a:buFontTx/>
              <a:buChar char="-"/>
            </a:pPr>
            <a:endParaRPr lang="en-AU" sz="2400" dirty="0">
              <a:solidFill>
                <a:schemeClr val="accent1">
                  <a:lumMod val="50000"/>
                </a:schemeClr>
              </a:solidFill>
            </a:endParaRPr>
          </a:p>
        </p:txBody>
      </p:sp>
      <p:sp>
        <p:nvSpPr>
          <p:cNvPr id="3" name="Footer Placeholder 3">
            <a:extLst>
              <a:ext uri="{FF2B5EF4-FFF2-40B4-BE49-F238E27FC236}">
                <a16:creationId xmlns:a16="http://schemas.microsoft.com/office/drawing/2014/main" id="{A3554915-5C7C-C9A9-ADFA-74384F7FA1B8}"/>
              </a:ext>
            </a:extLst>
          </p:cNvPr>
          <p:cNvSpPr txBox="1">
            <a:spLocks/>
          </p:cNvSpPr>
          <p:nvPr/>
        </p:nvSpPr>
        <p:spPr>
          <a:xfrm>
            <a:off x="6932046" y="5353286"/>
            <a:ext cx="4996716" cy="23546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Image source: https://www.youtube.com/watch?v=yfNO8LL0PMQ</a:t>
            </a:r>
          </a:p>
        </p:txBody>
      </p:sp>
      <p:pic>
        <p:nvPicPr>
          <p:cNvPr id="3074" name="Picture 2" descr="Spaced Practice A Video for Students">
            <a:extLst>
              <a:ext uri="{FF2B5EF4-FFF2-40B4-BE49-F238E27FC236}">
                <a16:creationId xmlns:a16="http://schemas.microsoft.com/office/drawing/2014/main" id="{FD4CEA3D-4C1F-3174-2732-107CDDFF45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5719" y="2426402"/>
            <a:ext cx="4843043" cy="27250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374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5" end="5"/>
                                            </p:txEl>
                                          </p:spTgt>
                                        </p:tgtEl>
                                        <p:attrNameLst>
                                          <p:attrName>style.visibility</p:attrName>
                                        </p:attrNameLst>
                                      </p:cBhvr>
                                      <p:to>
                                        <p:strVal val="visible"/>
                                      </p:to>
                                    </p:set>
                                    <p:animEffect transition="in" filter="wipe(left)">
                                      <p:cBhvr>
                                        <p:cTn id="32" dur="500"/>
                                        <p:tgtEl>
                                          <p:spTgt spid="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Effect transition="in" filter="wipe(left)">
                                      <p:cBhvr>
                                        <p:cTn id="37"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400" b="1" dirty="0">
                <a:solidFill>
                  <a:schemeClr val="accent1">
                    <a:lumMod val="50000"/>
                  </a:schemeClr>
                </a:solidFill>
              </a:rPr>
              <a:t>4. Interleaving</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Content Placeholder 2"/>
          <p:cNvSpPr txBox="1">
            <a:spLocks/>
          </p:cNvSpPr>
          <p:nvPr/>
        </p:nvSpPr>
        <p:spPr>
          <a:xfrm>
            <a:off x="932671" y="1819410"/>
            <a:ext cx="10326657" cy="5047456"/>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400" dirty="0">
                <a:solidFill>
                  <a:schemeClr val="accent1">
                    <a:lumMod val="50000"/>
                  </a:schemeClr>
                </a:solidFill>
              </a:rPr>
              <a:t>What is it? </a:t>
            </a:r>
          </a:p>
          <a:p>
            <a:pPr marL="285750" indent="-285750">
              <a:buFontTx/>
              <a:buChar char="-"/>
            </a:pPr>
            <a:r>
              <a:rPr lang="en-AU" sz="2800" dirty="0">
                <a:solidFill>
                  <a:schemeClr val="accent1"/>
                </a:solidFill>
              </a:rPr>
              <a:t>Mixing different subjects/topics when studying</a:t>
            </a:r>
          </a:p>
          <a:p>
            <a:endParaRPr lang="en-AU" sz="2000" dirty="0">
              <a:solidFill>
                <a:schemeClr val="accent1"/>
              </a:solidFill>
            </a:endParaRPr>
          </a:p>
          <a:p>
            <a:r>
              <a:rPr lang="en-AU" sz="2400" dirty="0">
                <a:solidFill>
                  <a:schemeClr val="accent1">
                    <a:lumMod val="50000"/>
                  </a:schemeClr>
                </a:solidFill>
              </a:rPr>
              <a:t>Why does it work? </a:t>
            </a:r>
          </a:p>
          <a:p>
            <a:pPr marL="285750" indent="-285750">
              <a:buFontTx/>
              <a:buChar char="-"/>
            </a:pPr>
            <a:r>
              <a:rPr lang="en-AU" sz="2800" dirty="0">
                <a:solidFill>
                  <a:schemeClr val="accent1"/>
                </a:solidFill>
              </a:rPr>
              <a:t>Builds connections between topics, reinforcing retention and understanding</a:t>
            </a:r>
          </a:p>
          <a:p>
            <a:pPr marL="285750" indent="-285750">
              <a:buFontTx/>
              <a:buChar char="-"/>
            </a:pPr>
            <a:r>
              <a:rPr lang="en-AU" sz="2800" dirty="0">
                <a:solidFill>
                  <a:schemeClr val="accent1"/>
                </a:solidFill>
              </a:rPr>
              <a:t>Makes differences and similarities more obvious</a:t>
            </a:r>
          </a:p>
          <a:p>
            <a:pPr marL="285750" indent="-285750">
              <a:buFontTx/>
              <a:buChar char="-"/>
            </a:pPr>
            <a:endParaRPr lang="en-AU" sz="1600" dirty="0">
              <a:solidFill>
                <a:schemeClr val="accent1">
                  <a:lumMod val="50000"/>
                </a:schemeClr>
              </a:solidFill>
            </a:endParaRPr>
          </a:p>
          <a:p>
            <a:endParaRPr lang="en-AU" sz="2400" dirty="0">
              <a:solidFill>
                <a:schemeClr val="accent1">
                  <a:lumMod val="50000"/>
                </a:schemeClr>
              </a:solidFill>
            </a:endParaRPr>
          </a:p>
        </p:txBody>
      </p:sp>
    </p:spTree>
    <p:extLst>
      <p:ext uri="{BB962C8B-B14F-4D97-AF65-F5344CB8AC3E}">
        <p14:creationId xmlns:p14="http://schemas.microsoft.com/office/powerpoint/2010/main" val="1169345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wipe(left)">
                                      <p:cBhvr>
                                        <p:cTn id="17" dur="500"/>
                                        <p:tgtEl>
                                          <p:spTgt spid="5">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400" b="1" dirty="0">
                <a:solidFill>
                  <a:schemeClr val="accent1">
                    <a:lumMod val="50000"/>
                  </a:schemeClr>
                </a:solidFill>
              </a:rPr>
              <a:t>4. Interleaving</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Content Placeholder 2"/>
          <p:cNvSpPr txBox="1">
            <a:spLocks/>
          </p:cNvSpPr>
          <p:nvPr/>
        </p:nvSpPr>
        <p:spPr>
          <a:xfrm>
            <a:off x="260867" y="1931378"/>
            <a:ext cx="10326657" cy="5047456"/>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400" dirty="0">
                <a:solidFill>
                  <a:schemeClr val="accent1">
                    <a:lumMod val="50000"/>
                  </a:schemeClr>
                </a:solidFill>
              </a:rPr>
              <a:t>How can I do it? </a:t>
            </a:r>
          </a:p>
          <a:p>
            <a:pPr marL="342900" indent="-342900">
              <a:buFontTx/>
              <a:buChar char="-"/>
            </a:pPr>
            <a:r>
              <a:rPr lang="en-AU" sz="2800" dirty="0">
                <a:solidFill>
                  <a:schemeClr val="accent1"/>
                </a:solidFill>
              </a:rPr>
              <a:t>Choose subjects to interleave carefully</a:t>
            </a:r>
          </a:p>
          <a:p>
            <a:pPr marL="342900" indent="-342900">
              <a:buFontTx/>
              <a:buChar char="-"/>
            </a:pPr>
            <a:r>
              <a:rPr lang="en-AU" sz="2800" dirty="0">
                <a:solidFill>
                  <a:schemeClr val="accent1"/>
                </a:solidFill>
              </a:rPr>
              <a:t>Avoid topics that are too different</a:t>
            </a:r>
          </a:p>
          <a:p>
            <a:pPr marL="342900" indent="-342900">
              <a:buFontTx/>
              <a:buChar char="-"/>
            </a:pPr>
            <a:r>
              <a:rPr lang="en-AU" sz="2800" dirty="0">
                <a:solidFill>
                  <a:schemeClr val="accent1"/>
                </a:solidFill>
              </a:rPr>
              <a:t>Avoid topics that are too similar</a:t>
            </a:r>
          </a:p>
          <a:p>
            <a:pPr marL="342900" indent="-342900">
              <a:buFontTx/>
              <a:buChar char="-"/>
            </a:pPr>
            <a:endParaRPr lang="en-AU" sz="2000" dirty="0">
              <a:solidFill>
                <a:schemeClr val="accent1">
                  <a:lumMod val="50000"/>
                </a:schemeClr>
              </a:solidFill>
            </a:endParaRPr>
          </a:p>
          <a:p>
            <a:pPr marL="342900" indent="-342900">
              <a:buFontTx/>
              <a:buChar char="-"/>
            </a:pPr>
            <a:endParaRPr lang="en-AU" sz="2000" dirty="0">
              <a:solidFill>
                <a:schemeClr val="accent1">
                  <a:lumMod val="50000"/>
                </a:schemeClr>
              </a:solidFill>
            </a:endParaRPr>
          </a:p>
          <a:p>
            <a:pPr marL="342900" indent="-342900">
              <a:buFontTx/>
              <a:buChar char="-"/>
            </a:pPr>
            <a:endParaRPr lang="en-AU" sz="2400" dirty="0">
              <a:solidFill>
                <a:schemeClr val="accent1">
                  <a:lumMod val="50000"/>
                </a:schemeClr>
              </a:solidFill>
            </a:endParaRPr>
          </a:p>
        </p:txBody>
      </p:sp>
      <p:sp>
        <p:nvSpPr>
          <p:cNvPr id="3" name="Footer Placeholder 3">
            <a:extLst>
              <a:ext uri="{FF2B5EF4-FFF2-40B4-BE49-F238E27FC236}">
                <a16:creationId xmlns:a16="http://schemas.microsoft.com/office/drawing/2014/main" id="{A3554915-5C7C-C9A9-ADFA-74384F7FA1B8}"/>
              </a:ext>
            </a:extLst>
          </p:cNvPr>
          <p:cNvSpPr txBox="1">
            <a:spLocks/>
          </p:cNvSpPr>
          <p:nvPr/>
        </p:nvSpPr>
        <p:spPr>
          <a:xfrm>
            <a:off x="6314289" y="5618833"/>
            <a:ext cx="4996716" cy="23546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Image source: https://www.learningscientists.org/blog/2016/8/11-1</a:t>
            </a:r>
          </a:p>
        </p:txBody>
      </p:sp>
      <p:pic>
        <p:nvPicPr>
          <p:cNvPr id="5124" name="Picture 4" descr="Learn To Study Using…Interleaving — The Learning Scientists">
            <a:extLst>
              <a:ext uri="{FF2B5EF4-FFF2-40B4-BE49-F238E27FC236}">
                <a16:creationId xmlns:a16="http://schemas.microsoft.com/office/drawing/2014/main" id="{948F25A6-5E41-81B2-01A8-803F633BC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0902" y="1634560"/>
            <a:ext cx="5073583" cy="3805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2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DA76102-B5FA-F24E-B487-4AD49C2658E4}"/>
              </a:ext>
            </a:extLst>
          </p:cNvPr>
          <p:cNvSpPr>
            <a:spLocks noGrp="1"/>
          </p:cNvSpPr>
          <p:nvPr>
            <p:ph type="body" idx="12"/>
          </p:nvPr>
        </p:nvSpPr>
        <p:spPr>
          <a:xfrm>
            <a:off x="627854" y="2365828"/>
            <a:ext cx="5323767" cy="3023849"/>
          </a:xfrm>
        </p:spPr>
        <p:txBody>
          <a:bodyPr/>
          <a:lstStyle/>
          <a:p>
            <a:pPr marL="0" indent="0" algn="ctr">
              <a:buNone/>
            </a:pPr>
            <a:r>
              <a:rPr lang="en-US" sz="4800" b="1" dirty="0">
                <a:solidFill>
                  <a:schemeClr val="accent1">
                    <a:lumMod val="50000"/>
                  </a:schemeClr>
                </a:solidFill>
                <a:cs typeface="Arial" pitchFamily="34" charset="0"/>
              </a:rPr>
              <a:t>What is the main difference between school and university?</a:t>
            </a:r>
            <a:endParaRPr lang="en-AU" sz="4800" b="1" dirty="0">
              <a:solidFill>
                <a:schemeClr val="accent1">
                  <a:lumMod val="50000"/>
                </a:schemeClr>
              </a:solidFill>
            </a:endParaRPr>
          </a:p>
        </p:txBody>
      </p:sp>
      <p:sp>
        <p:nvSpPr>
          <p:cNvPr id="4" name="Subtitle 3">
            <a:extLst>
              <a:ext uri="{FF2B5EF4-FFF2-40B4-BE49-F238E27FC236}">
                <a16:creationId xmlns:a16="http://schemas.microsoft.com/office/drawing/2014/main" id="{98A45917-94C9-A640-9097-F36BC4F6CDFA}"/>
              </a:ext>
            </a:extLst>
          </p:cNvPr>
          <p:cNvSpPr>
            <a:spLocks noGrp="1"/>
          </p:cNvSpPr>
          <p:nvPr>
            <p:ph type="subTitle" idx="1"/>
          </p:nvPr>
        </p:nvSpPr>
        <p:spPr/>
        <p:txBody>
          <a:bodyPr/>
          <a:lstStyle/>
          <a:p>
            <a:r>
              <a:rPr lang="en-AU" sz="5400" b="1" dirty="0"/>
              <a:t>How to Study Effectively</a:t>
            </a:r>
            <a:endParaRPr lang="en-US" sz="5400" dirty="0"/>
          </a:p>
        </p:txBody>
      </p:sp>
      <p:sp>
        <p:nvSpPr>
          <p:cNvPr id="5" name="Footer Placeholder 4">
            <a:extLst>
              <a:ext uri="{FF2B5EF4-FFF2-40B4-BE49-F238E27FC236}">
                <a16:creationId xmlns:a16="http://schemas.microsoft.com/office/drawing/2014/main" id="{A1F10308-317A-1A45-8CF6-234712DE6B75}"/>
              </a:ext>
            </a:extLst>
          </p:cNvPr>
          <p:cNvSpPr>
            <a:spLocks noGrp="1"/>
          </p:cNvSpPr>
          <p:nvPr>
            <p:ph type="ftr" sz="quarter" idx="11"/>
          </p:nvPr>
        </p:nvSpPr>
        <p:spPr/>
        <p:txBody>
          <a:bodyPr/>
          <a:lstStyle/>
          <a:p>
            <a:r>
              <a:rPr lang="en-US" dirty="0"/>
              <a:t>UTS HELPS</a:t>
            </a:r>
          </a:p>
        </p:txBody>
      </p:sp>
      <p:sp>
        <p:nvSpPr>
          <p:cNvPr id="6" name="TextBox 5"/>
          <p:cNvSpPr txBox="1"/>
          <p:nvPr/>
        </p:nvSpPr>
        <p:spPr>
          <a:xfrm>
            <a:off x="627854" y="682172"/>
            <a:ext cx="5225143" cy="1015663"/>
          </a:xfrm>
          <a:prstGeom prst="rect">
            <a:avLst/>
          </a:prstGeom>
          <a:solidFill>
            <a:schemeClr val="accent2"/>
          </a:solidFill>
        </p:spPr>
        <p:txBody>
          <a:bodyPr wrap="square" rtlCol="0">
            <a:spAutoFit/>
          </a:bodyPr>
          <a:lstStyle/>
          <a:p>
            <a:pPr algn="ctr"/>
            <a:r>
              <a:rPr lang="en-AU" sz="6000" b="1" dirty="0">
                <a:solidFill>
                  <a:schemeClr val="bg1"/>
                </a:solidFill>
              </a:rPr>
              <a:t>Discussion</a:t>
            </a:r>
            <a:endParaRPr lang="en-AU" sz="6000" b="1" dirty="0"/>
          </a:p>
        </p:txBody>
      </p:sp>
    </p:spTree>
    <p:extLst>
      <p:ext uri="{BB962C8B-B14F-4D97-AF65-F5344CB8AC3E}">
        <p14:creationId xmlns:p14="http://schemas.microsoft.com/office/powerpoint/2010/main" val="509821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3" name="Footer Placeholder 3">
            <a:extLst>
              <a:ext uri="{FF2B5EF4-FFF2-40B4-BE49-F238E27FC236}">
                <a16:creationId xmlns:a16="http://schemas.microsoft.com/office/drawing/2014/main" id="{A3554915-5C7C-C9A9-ADFA-74384F7FA1B8}"/>
              </a:ext>
            </a:extLst>
          </p:cNvPr>
          <p:cNvSpPr txBox="1">
            <a:spLocks/>
          </p:cNvSpPr>
          <p:nvPr/>
        </p:nvSpPr>
        <p:spPr>
          <a:xfrm>
            <a:off x="4822589" y="5872765"/>
            <a:ext cx="4996716" cy="23546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Image source: https://www.youtube.com/watch?v=22DkzlS7TmY</a:t>
            </a:r>
          </a:p>
        </p:txBody>
      </p:sp>
      <p:pic>
        <p:nvPicPr>
          <p:cNvPr id="6146" name="Picture 2" descr="What is interleaving and how can it help students? - CENTURY">
            <a:extLst>
              <a:ext uri="{FF2B5EF4-FFF2-40B4-BE49-F238E27FC236}">
                <a16:creationId xmlns:a16="http://schemas.microsoft.com/office/drawing/2014/main" id="{B2CE84C0-913A-F526-6229-82A7665411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29"/>
            <a:ext cx="12192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926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randombar(horizontal)">
                                      <p:cBhvr>
                                        <p:cTn id="7"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400" b="1" dirty="0">
                <a:solidFill>
                  <a:schemeClr val="accent1">
                    <a:lumMod val="50000"/>
                  </a:schemeClr>
                </a:solidFill>
              </a:rPr>
              <a:t>5. Feynman Technique</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Content Placeholder 2"/>
          <p:cNvSpPr txBox="1">
            <a:spLocks/>
          </p:cNvSpPr>
          <p:nvPr/>
        </p:nvSpPr>
        <p:spPr>
          <a:xfrm>
            <a:off x="932671" y="1819410"/>
            <a:ext cx="10326657" cy="5047456"/>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400" dirty="0">
                <a:solidFill>
                  <a:schemeClr val="accent1">
                    <a:lumMod val="50000"/>
                  </a:schemeClr>
                </a:solidFill>
              </a:rPr>
              <a:t>What is it? </a:t>
            </a:r>
          </a:p>
          <a:p>
            <a:pPr marL="285750" indent="-285750">
              <a:buFontTx/>
              <a:buChar char="-"/>
            </a:pPr>
            <a:r>
              <a:rPr lang="en-AU" sz="2800" dirty="0">
                <a:solidFill>
                  <a:schemeClr val="accent1"/>
                </a:solidFill>
              </a:rPr>
              <a:t>Also known as the protégé effect</a:t>
            </a:r>
          </a:p>
          <a:p>
            <a:pPr marL="285750" indent="-285750">
              <a:buFontTx/>
              <a:buChar char="-"/>
            </a:pPr>
            <a:r>
              <a:rPr lang="en-AU" sz="2800" dirty="0">
                <a:solidFill>
                  <a:schemeClr val="accent1"/>
                </a:solidFill>
              </a:rPr>
              <a:t>Simplifying a complex topic then teaching it </a:t>
            </a:r>
          </a:p>
          <a:p>
            <a:endParaRPr lang="en-AU" sz="2000" dirty="0">
              <a:solidFill>
                <a:schemeClr val="accent1"/>
              </a:solidFill>
            </a:endParaRPr>
          </a:p>
          <a:p>
            <a:r>
              <a:rPr lang="en-AU" sz="2400" dirty="0">
                <a:solidFill>
                  <a:schemeClr val="accent1">
                    <a:lumMod val="50000"/>
                  </a:schemeClr>
                </a:solidFill>
              </a:rPr>
              <a:t>Why does it work? </a:t>
            </a:r>
          </a:p>
          <a:p>
            <a:pPr marL="285750" indent="-285750">
              <a:buFontTx/>
              <a:buChar char="-"/>
            </a:pPr>
            <a:r>
              <a:rPr lang="en-AU" sz="2800" dirty="0">
                <a:solidFill>
                  <a:schemeClr val="accent1"/>
                </a:solidFill>
              </a:rPr>
              <a:t>Helps process information</a:t>
            </a:r>
          </a:p>
          <a:p>
            <a:pPr marL="285750" indent="-285750">
              <a:buFontTx/>
              <a:buChar char="-"/>
            </a:pPr>
            <a:r>
              <a:rPr lang="en-AU" sz="2800" dirty="0">
                <a:solidFill>
                  <a:schemeClr val="accent1"/>
                </a:solidFill>
              </a:rPr>
              <a:t>Forces knowledge to transform and become part of the learner</a:t>
            </a:r>
          </a:p>
          <a:p>
            <a:endParaRPr lang="en-AU" sz="1600" dirty="0">
              <a:solidFill>
                <a:schemeClr val="accent1">
                  <a:lumMod val="50000"/>
                </a:schemeClr>
              </a:solidFill>
            </a:endParaRPr>
          </a:p>
          <a:p>
            <a:endParaRPr lang="en-AU" sz="2400" dirty="0">
              <a:solidFill>
                <a:schemeClr val="accent1">
                  <a:lumMod val="50000"/>
                </a:schemeClr>
              </a:solidFill>
            </a:endParaRPr>
          </a:p>
        </p:txBody>
      </p:sp>
    </p:spTree>
    <p:extLst>
      <p:ext uri="{BB962C8B-B14F-4D97-AF65-F5344CB8AC3E}">
        <p14:creationId xmlns:p14="http://schemas.microsoft.com/office/powerpoint/2010/main" val="26751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4" end="4"/>
                                            </p:txEl>
                                          </p:spTgt>
                                        </p:tgtEl>
                                        <p:attrNameLst>
                                          <p:attrName>style.visibility</p:attrName>
                                        </p:attrNameLst>
                                      </p:cBhvr>
                                      <p:to>
                                        <p:strVal val="visible"/>
                                      </p:to>
                                    </p:set>
                                    <p:animEffect transition="in" filter="wipe(left)">
                                      <p:cBhvr>
                                        <p:cTn id="22" dur="500"/>
                                        <p:tgtEl>
                                          <p:spTgt spid="5">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wipe(left)">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5">
                                            <p:txEl>
                                              <p:pRg st="6" end="6"/>
                                            </p:txEl>
                                          </p:spTgt>
                                        </p:tgtEl>
                                        <p:attrNameLst>
                                          <p:attrName>style.visibility</p:attrName>
                                        </p:attrNameLst>
                                      </p:cBhvr>
                                      <p:to>
                                        <p:strVal val="visible"/>
                                      </p:to>
                                    </p:set>
                                    <p:animEffect transition="in" filter="wipe(left)">
                                      <p:cBhvr>
                                        <p:cTn id="3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633875"/>
            <a:ext cx="10326658" cy="1000685"/>
          </a:xfrm>
        </p:spPr>
        <p:txBody>
          <a:bodyPr/>
          <a:lstStyle/>
          <a:p>
            <a:pPr marL="342900" indent="-342900" algn="ctr"/>
            <a:r>
              <a:rPr lang="en-AU" sz="4400" b="1" dirty="0">
                <a:solidFill>
                  <a:schemeClr val="accent1">
                    <a:lumMod val="50000"/>
                  </a:schemeClr>
                </a:solidFill>
              </a:rPr>
              <a:t>5. </a:t>
            </a:r>
            <a:r>
              <a:rPr lang="en-AU" sz="4400" b="1" dirty="0" err="1">
                <a:solidFill>
                  <a:schemeClr val="accent1">
                    <a:lumMod val="50000"/>
                  </a:schemeClr>
                </a:solidFill>
              </a:rPr>
              <a:t>Feynmen</a:t>
            </a:r>
            <a:r>
              <a:rPr lang="en-AU" sz="4400" b="1" dirty="0">
                <a:solidFill>
                  <a:schemeClr val="accent1">
                    <a:lumMod val="50000"/>
                  </a:schemeClr>
                </a:solidFill>
              </a:rPr>
              <a:t> Technique</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5" name="Content Placeholder 2"/>
          <p:cNvSpPr txBox="1">
            <a:spLocks/>
          </p:cNvSpPr>
          <p:nvPr/>
        </p:nvSpPr>
        <p:spPr>
          <a:xfrm>
            <a:off x="932671" y="1819410"/>
            <a:ext cx="10326657" cy="5047456"/>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AU" sz="2400" dirty="0">
                <a:solidFill>
                  <a:schemeClr val="accent1">
                    <a:lumMod val="50000"/>
                  </a:schemeClr>
                </a:solidFill>
              </a:rPr>
              <a:t>How can I do it? </a:t>
            </a:r>
          </a:p>
          <a:p>
            <a:pPr marL="342900" indent="-342900">
              <a:buFontTx/>
              <a:buChar char="-"/>
            </a:pPr>
            <a:r>
              <a:rPr lang="en-AU" sz="2800" dirty="0">
                <a:solidFill>
                  <a:schemeClr val="accent1"/>
                </a:solidFill>
              </a:rPr>
              <a:t>Pick a topic</a:t>
            </a:r>
          </a:p>
          <a:p>
            <a:pPr marL="342900" indent="-342900">
              <a:buFontTx/>
              <a:buChar char="-"/>
            </a:pPr>
            <a:r>
              <a:rPr lang="en-AU" sz="2800" dirty="0">
                <a:solidFill>
                  <a:schemeClr val="accent1"/>
                </a:solidFill>
              </a:rPr>
              <a:t>Imagine teaching a child</a:t>
            </a:r>
          </a:p>
          <a:p>
            <a:pPr marL="342900" indent="-342900">
              <a:buFontTx/>
              <a:buChar char="-"/>
            </a:pPr>
            <a:r>
              <a:rPr lang="en-AU" sz="2800" dirty="0">
                <a:solidFill>
                  <a:schemeClr val="accent1"/>
                </a:solidFill>
              </a:rPr>
              <a:t>Identify gaps</a:t>
            </a:r>
          </a:p>
          <a:p>
            <a:pPr marL="342900" indent="-342900">
              <a:buFontTx/>
              <a:buChar char="-"/>
            </a:pPr>
            <a:r>
              <a:rPr lang="en-AU" sz="2800" dirty="0">
                <a:solidFill>
                  <a:schemeClr val="accent1"/>
                </a:solidFill>
              </a:rPr>
              <a:t>Review and simplify</a:t>
            </a:r>
          </a:p>
          <a:p>
            <a:pPr marL="342900" indent="-342900">
              <a:buFontTx/>
              <a:buChar char="-"/>
            </a:pPr>
            <a:endParaRPr lang="en-AU" sz="2800" dirty="0">
              <a:solidFill>
                <a:schemeClr val="accent1"/>
              </a:solidFill>
            </a:endParaRPr>
          </a:p>
          <a:p>
            <a:pPr marL="342900" indent="-342900">
              <a:buFontTx/>
              <a:buChar char="-"/>
            </a:pPr>
            <a:endParaRPr lang="en-AU" sz="2000" dirty="0">
              <a:solidFill>
                <a:schemeClr val="accent1">
                  <a:lumMod val="50000"/>
                </a:schemeClr>
              </a:solidFill>
            </a:endParaRPr>
          </a:p>
          <a:p>
            <a:pPr marL="342900" indent="-342900">
              <a:buFontTx/>
              <a:buChar char="-"/>
            </a:pPr>
            <a:endParaRPr lang="en-AU" sz="2000" dirty="0">
              <a:solidFill>
                <a:schemeClr val="accent1">
                  <a:lumMod val="50000"/>
                </a:schemeClr>
              </a:solidFill>
            </a:endParaRPr>
          </a:p>
          <a:p>
            <a:pPr marL="342900" indent="-342900">
              <a:buFontTx/>
              <a:buChar char="-"/>
            </a:pPr>
            <a:endParaRPr lang="en-AU" sz="2400" dirty="0">
              <a:solidFill>
                <a:schemeClr val="accent1">
                  <a:lumMod val="50000"/>
                </a:schemeClr>
              </a:solidFill>
            </a:endParaRPr>
          </a:p>
        </p:txBody>
      </p:sp>
      <p:sp>
        <p:nvSpPr>
          <p:cNvPr id="3" name="Footer Placeholder 3">
            <a:extLst>
              <a:ext uri="{FF2B5EF4-FFF2-40B4-BE49-F238E27FC236}">
                <a16:creationId xmlns:a16="http://schemas.microsoft.com/office/drawing/2014/main" id="{A3554915-5C7C-C9A9-ADFA-74384F7FA1B8}"/>
              </a:ext>
            </a:extLst>
          </p:cNvPr>
          <p:cNvSpPr txBox="1">
            <a:spLocks/>
          </p:cNvSpPr>
          <p:nvPr/>
        </p:nvSpPr>
        <p:spPr>
          <a:xfrm>
            <a:off x="4906565" y="5497298"/>
            <a:ext cx="4996716" cy="23546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Image source: https://todoist.com/inspiration/feynman-technique</a:t>
            </a:r>
          </a:p>
        </p:txBody>
      </p:sp>
      <p:pic>
        <p:nvPicPr>
          <p:cNvPr id="7170" name="Picture 2" descr="The Feynman Technique: How to Learn Anything Quickly">
            <a:extLst>
              <a:ext uri="{FF2B5EF4-FFF2-40B4-BE49-F238E27FC236}">
                <a16:creationId xmlns:a16="http://schemas.microsoft.com/office/drawing/2014/main" id="{88A7F785-C79B-DB48-A823-407EB2C1C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4279" y="1781428"/>
            <a:ext cx="6034881"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3722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left)">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wipe(left)">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wipe(left)">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wipe(left)">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E72D9D-6ECA-3943-9322-3E2A3DBFAFC1}"/>
              </a:ext>
            </a:extLst>
          </p:cNvPr>
          <p:cNvSpPr>
            <a:spLocks noGrp="1"/>
          </p:cNvSpPr>
          <p:nvPr>
            <p:ph type="title"/>
          </p:nvPr>
        </p:nvSpPr>
        <p:spPr>
          <a:xfrm>
            <a:off x="1854840" y="2667000"/>
            <a:ext cx="7007979" cy="1524000"/>
          </a:xfrm>
        </p:spPr>
        <p:txBody>
          <a:bodyPr/>
          <a:lstStyle/>
          <a:p>
            <a:pPr algn="ctr"/>
            <a:r>
              <a:rPr lang="en-US" sz="6600" b="1" dirty="0"/>
              <a:t>Extra Technique:</a:t>
            </a:r>
            <a:br>
              <a:rPr lang="en-US" sz="6600" b="1" dirty="0"/>
            </a:br>
            <a:r>
              <a:rPr lang="en-US" sz="6600" b="1" dirty="0"/>
              <a:t>Enter Flow State</a:t>
            </a:r>
          </a:p>
        </p:txBody>
      </p:sp>
    </p:spTree>
    <p:extLst>
      <p:ext uri="{BB962C8B-B14F-4D97-AF65-F5344CB8AC3E}">
        <p14:creationId xmlns:p14="http://schemas.microsoft.com/office/powerpoint/2010/main" val="32908216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627854" y="468584"/>
            <a:ext cx="10326658" cy="1000685"/>
          </a:xfrm>
        </p:spPr>
        <p:txBody>
          <a:bodyPr/>
          <a:lstStyle/>
          <a:p>
            <a:pPr marL="342900" indent="-342900" algn="ctr"/>
            <a:r>
              <a:rPr lang="en-AU" sz="4400" b="1" dirty="0">
                <a:solidFill>
                  <a:schemeClr val="accent1">
                    <a:lumMod val="50000"/>
                  </a:schemeClr>
                </a:solidFill>
              </a:rPr>
              <a:t>What is Flow State? </a:t>
            </a:r>
            <a:br>
              <a:rPr lang="en-AU" sz="3600" b="1" dirty="0">
                <a:solidFill>
                  <a:schemeClr val="tx1"/>
                </a:solidFill>
              </a:rPr>
            </a:b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a:xfrm>
            <a:off x="5945641" y="5316705"/>
            <a:ext cx="6247915" cy="235464"/>
          </a:xfrm>
        </p:spPr>
        <p:txBody>
          <a:bodyPr/>
          <a:lstStyle/>
          <a:p>
            <a:pPr algn="ctr"/>
            <a:r>
              <a:rPr lang="en-US" dirty="0">
                <a:solidFill>
                  <a:schemeClr val="tx1"/>
                </a:solidFill>
              </a:rPr>
              <a:t>Image source: https://pathanavan.medium.com/tap-into-your-flow-state-and-change-your-life-64f9ba2537d8</a:t>
            </a:r>
          </a:p>
        </p:txBody>
      </p:sp>
      <p:sp>
        <p:nvSpPr>
          <p:cNvPr id="5" name="Content Placeholder 2"/>
          <p:cNvSpPr txBox="1">
            <a:spLocks/>
          </p:cNvSpPr>
          <p:nvPr/>
        </p:nvSpPr>
        <p:spPr>
          <a:xfrm>
            <a:off x="1060615" y="1541295"/>
            <a:ext cx="4519091" cy="4375381"/>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AU" sz="3467" dirty="0">
              <a:solidFill>
                <a:schemeClr val="accent1">
                  <a:lumMod val="50000"/>
                </a:schemeClr>
              </a:solidFill>
            </a:endParaRPr>
          </a:p>
          <a:p>
            <a:r>
              <a:rPr lang="en-AU" sz="1333" dirty="0">
                <a:solidFill>
                  <a:schemeClr val="accent1">
                    <a:lumMod val="50000"/>
                  </a:schemeClr>
                </a:solidFill>
              </a:rPr>
              <a:t>  </a:t>
            </a:r>
          </a:p>
        </p:txBody>
      </p:sp>
      <p:pic>
        <p:nvPicPr>
          <p:cNvPr id="8196" name="Picture 4" descr="Tap into your Flow State and Change Your Life | by Pat Hanavan | Medium">
            <a:extLst>
              <a:ext uri="{FF2B5EF4-FFF2-40B4-BE49-F238E27FC236}">
                <a16:creationId xmlns:a16="http://schemas.microsoft.com/office/drawing/2014/main" id="{D20BE74A-30B9-30F3-91CA-52DB8BE255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641" y="2395485"/>
            <a:ext cx="6048375" cy="2667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E7AF845-330A-41C4-7FEA-AD7B75F4F343}"/>
              </a:ext>
            </a:extLst>
          </p:cNvPr>
          <p:cNvSpPr txBox="1"/>
          <p:nvPr/>
        </p:nvSpPr>
        <p:spPr>
          <a:xfrm>
            <a:off x="513183" y="3088835"/>
            <a:ext cx="5066523" cy="1569660"/>
          </a:xfrm>
          <a:prstGeom prst="rect">
            <a:avLst/>
          </a:prstGeom>
          <a:noFill/>
        </p:spPr>
        <p:txBody>
          <a:bodyPr wrap="square">
            <a:spAutoFit/>
          </a:bodyPr>
          <a:lstStyle/>
          <a:p>
            <a:pPr algn="ctr"/>
            <a:r>
              <a:rPr lang="en-AU" sz="3200" b="1" i="1" dirty="0"/>
              <a:t>An altered state of mind allowing increased focus and creativity</a:t>
            </a:r>
          </a:p>
        </p:txBody>
      </p:sp>
    </p:spTree>
    <p:extLst>
      <p:ext uri="{BB962C8B-B14F-4D97-AF65-F5344CB8AC3E}">
        <p14:creationId xmlns:p14="http://schemas.microsoft.com/office/powerpoint/2010/main" val="193369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Quest for Flow State: Chasing Being &quot;In the Zone&quot;">
            <a:extLst>
              <a:ext uri="{FF2B5EF4-FFF2-40B4-BE49-F238E27FC236}">
                <a16:creationId xmlns:a16="http://schemas.microsoft.com/office/drawing/2014/main" id="{8DCDE0E6-1DEE-A116-0F6F-023C95DA19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5128" y="1434279"/>
            <a:ext cx="6468921" cy="364826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0366D96-9D4E-F9A0-045F-7B0A3AC6090B}"/>
              </a:ext>
            </a:extLst>
          </p:cNvPr>
          <p:cNvSpPr>
            <a:spLocks noGrp="1"/>
          </p:cNvSpPr>
          <p:nvPr>
            <p:ph type="title"/>
          </p:nvPr>
        </p:nvSpPr>
        <p:spPr/>
        <p:txBody>
          <a:bodyPr/>
          <a:lstStyle/>
          <a:p>
            <a:r>
              <a:rPr lang="en-AU" sz="4000" dirty="0">
                <a:solidFill>
                  <a:schemeClr val="accent1"/>
                </a:solidFill>
              </a:rPr>
              <a:t>Benefits</a:t>
            </a:r>
          </a:p>
        </p:txBody>
      </p:sp>
      <p:sp>
        <p:nvSpPr>
          <p:cNvPr id="3" name="Text Placeholder 2">
            <a:extLst>
              <a:ext uri="{FF2B5EF4-FFF2-40B4-BE49-F238E27FC236}">
                <a16:creationId xmlns:a16="http://schemas.microsoft.com/office/drawing/2014/main" id="{5D3B4533-8E6D-1613-A2F6-A86A87A4B100}"/>
              </a:ext>
            </a:extLst>
          </p:cNvPr>
          <p:cNvSpPr>
            <a:spLocks noGrp="1"/>
          </p:cNvSpPr>
          <p:nvPr>
            <p:ph type="body" idx="12"/>
          </p:nvPr>
        </p:nvSpPr>
        <p:spPr>
          <a:xfrm>
            <a:off x="312386" y="2261870"/>
            <a:ext cx="10957594" cy="4081404"/>
          </a:xfrm>
        </p:spPr>
        <p:txBody>
          <a:bodyPr/>
          <a:lstStyle/>
          <a:p>
            <a:r>
              <a:rPr lang="en-AU" sz="3600" dirty="0"/>
              <a:t>Increased productivity</a:t>
            </a:r>
          </a:p>
          <a:p>
            <a:r>
              <a:rPr lang="en-AU" sz="3600" dirty="0"/>
              <a:t>Enhanced learning</a:t>
            </a:r>
          </a:p>
          <a:p>
            <a:r>
              <a:rPr lang="en-AU" sz="3600" dirty="0"/>
              <a:t>Counters procrastination</a:t>
            </a:r>
          </a:p>
          <a:p>
            <a:endParaRPr lang="en-AU" dirty="0"/>
          </a:p>
        </p:txBody>
      </p:sp>
      <p:sp>
        <p:nvSpPr>
          <p:cNvPr id="4" name="Footer Placeholder 3">
            <a:extLst>
              <a:ext uri="{FF2B5EF4-FFF2-40B4-BE49-F238E27FC236}">
                <a16:creationId xmlns:a16="http://schemas.microsoft.com/office/drawing/2014/main" id="{BF87A861-41C5-F531-58AC-82654D0F3A47}"/>
              </a:ext>
            </a:extLst>
          </p:cNvPr>
          <p:cNvSpPr txBox="1">
            <a:spLocks/>
          </p:cNvSpPr>
          <p:nvPr/>
        </p:nvSpPr>
        <p:spPr>
          <a:xfrm>
            <a:off x="6588732" y="5188257"/>
            <a:ext cx="4996716" cy="23546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Image source: https://hooshmand.net/flow-state-in-the-zone/</a:t>
            </a:r>
          </a:p>
        </p:txBody>
      </p:sp>
    </p:spTree>
    <p:extLst>
      <p:ext uri="{BB962C8B-B14F-4D97-AF65-F5344CB8AC3E}">
        <p14:creationId xmlns:p14="http://schemas.microsoft.com/office/powerpoint/2010/main" val="100301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79996B-E06D-B717-54C3-47D5ABC116F5}"/>
              </a:ext>
            </a:extLst>
          </p:cNvPr>
          <p:cNvSpPr>
            <a:spLocks noGrp="1"/>
          </p:cNvSpPr>
          <p:nvPr>
            <p:ph type="body" idx="12"/>
          </p:nvPr>
        </p:nvSpPr>
        <p:spPr>
          <a:xfrm>
            <a:off x="270588" y="2037935"/>
            <a:ext cx="6484775" cy="4081404"/>
          </a:xfrm>
        </p:spPr>
        <p:txBody>
          <a:bodyPr/>
          <a:lstStyle/>
          <a:p>
            <a:pPr>
              <a:buFont typeface="Courier New" panose="02070309020205020404" pitchFamily="49" charset="0"/>
              <a:buChar char="o"/>
            </a:pPr>
            <a:r>
              <a:rPr lang="en-AU" dirty="0"/>
              <a:t>Choose the level of challenge carefully: not too difficult but not too easy</a:t>
            </a:r>
          </a:p>
          <a:p>
            <a:pPr>
              <a:buFont typeface="Courier New" panose="02070309020205020404" pitchFamily="49" charset="0"/>
              <a:buChar char="o"/>
            </a:pPr>
            <a:r>
              <a:rPr lang="en-AU" dirty="0"/>
              <a:t>Set clear goals to help make progress clear</a:t>
            </a:r>
          </a:p>
          <a:p>
            <a:pPr>
              <a:buFont typeface="Courier New" panose="02070309020205020404" pitchFamily="49" charset="0"/>
              <a:buChar char="o"/>
            </a:pPr>
            <a:r>
              <a:rPr lang="en-AU" dirty="0"/>
              <a:t>Break complex or lengthy tasks into smaller chunks</a:t>
            </a:r>
          </a:p>
          <a:p>
            <a:pPr>
              <a:buFont typeface="Courier New" panose="02070309020205020404" pitchFamily="49" charset="0"/>
              <a:buChar char="o"/>
            </a:pPr>
            <a:r>
              <a:rPr lang="en-AU" dirty="0"/>
              <a:t>Set additional parameters to increase stakes; increasing motivation</a:t>
            </a:r>
          </a:p>
          <a:p>
            <a:pPr>
              <a:buFont typeface="Courier New" panose="02070309020205020404" pitchFamily="49" charset="0"/>
              <a:buChar char="o"/>
            </a:pPr>
            <a:r>
              <a:rPr lang="en-AU" dirty="0"/>
              <a:t>Choose the right place to study</a:t>
            </a:r>
          </a:p>
          <a:p>
            <a:pPr marL="0" indent="0">
              <a:buNone/>
            </a:pPr>
            <a:r>
              <a:rPr lang="en-AU" dirty="0"/>
              <a:t>	</a:t>
            </a:r>
          </a:p>
          <a:p>
            <a:endParaRPr lang="en-AU" dirty="0"/>
          </a:p>
        </p:txBody>
      </p:sp>
      <p:sp>
        <p:nvSpPr>
          <p:cNvPr id="4" name="Title 1">
            <a:extLst>
              <a:ext uri="{FF2B5EF4-FFF2-40B4-BE49-F238E27FC236}">
                <a16:creationId xmlns:a16="http://schemas.microsoft.com/office/drawing/2014/main" id="{D3AC9B35-855E-A7B2-86AF-F9069B7EE44F}"/>
              </a:ext>
            </a:extLst>
          </p:cNvPr>
          <p:cNvSpPr txBox="1">
            <a:spLocks/>
          </p:cNvSpPr>
          <p:nvPr/>
        </p:nvSpPr>
        <p:spPr>
          <a:xfrm>
            <a:off x="627854" y="858657"/>
            <a:ext cx="10326658" cy="100068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3400" kern="1200">
                <a:solidFill>
                  <a:schemeClr val="tx1">
                    <a:lumMod val="95000"/>
                    <a:lumOff val="5000"/>
                  </a:schemeClr>
                </a:solidFill>
                <a:latin typeface="+mj-lt"/>
                <a:ea typeface="+mj-ea"/>
                <a:cs typeface="+mj-cs"/>
              </a:defRPr>
            </a:lvl1pPr>
          </a:lstStyle>
          <a:p>
            <a:r>
              <a:rPr lang="en-AU" sz="4000" dirty="0">
                <a:solidFill>
                  <a:schemeClr val="accent1"/>
                </a:solidFill>
              </a:rPr>
              <a:t>How to achieve a Flow State</a:t>
            </a:r>
          </a:p>
        </p:txBody>
      </p:sp>
      <p:pic>
        <p:nvPicPr>
          <p:cNvPr id="10242" name="Picture 2" descr="10 Tips for How to Get Into a Flow State of Mind | Clockwise">
            <a:extLst>
              <a:ext uri="{FF2B5EF4-FFF2-40B4-BE49-F238E27FC236}">
                <a16:creationId xmlns:a16="http://schemas.microsoft.com/office/drawing/2014/main" id="{653BBB5F-E5A9-DCEF-C02B-63391640F9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6448" y="2276211"/>
            <a:ext cx="5587916" cy="2793958"/>
          </a:xfrm>
          <a:prstGeom prst="rect">
            <a:avLst/>
          </a:prstGeom>
          <a:noFill/>
          <a:extLst>
            <a:ext uri="{909E8E84-426E-40DD-AFC4-6F175D3DCCD1}">
              <a14:hiddenFill xmlns:a14="http://schemas.microsoft.com/office/drawing/2010/main">
                <a:solidFill>
                  <a:srgbClr val="FFFFFF"/>
                </a:solidFill>
              </a14:hiddenFill>
            </a:ext>
          </a:extLst>
        </p:spPr>
      </p:pic>
      <p:sp>
        <p:nvSpPr>
          <p:cNvPr id="5" name="Footer Placeholder 3">
            <a:extLst>
              <a:ext uri="{FF2B5EF4-FFF2-40B4-BE49-F238E27FC236}">
                <a16:creationId xmlns:a16="http://schemas.microsoft.com/office/drawing/2014/main" id="{2F431906-07AD-651A-DF40-7DF8CCDBF7E8}"/>
              </a:ext>
            </a:extLst>
          </p:cNvPr>
          <p:cNvSpPr txBox="1">
            <a:spLocks/>
          </p:cNvSpPr>
          <p:nvPr/>
        </p:nvSpPr>
        <p:spPr>
          <a:xfrm>
            <a:off x="6672048" y="5252011"/>
            <a:ext cx="4996716" cy="235464"/>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dirty="0">
                <a:solidFill>
                  <a:schemeClr val="tx1"/>
                </a:solidFill>
              </a:rPr>
              <a:t>Image source: https://www.getclockwise.com/blog/flow-state-of-mind/</a:t>
            </a:r>
          </a:p>
        </p:txBody>
      </p:sp>
    </p:spTree>
    <p:extLst>
      <p:ext uri="{BB962C8B-B14F-4D97-AF65-F5344CB8AC3E}">
        <p14:creationId xmlns:p14="http://schemas.microsoft.com/office/powerpoint/2010/main" val="3598529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DA53F59-D69F-1D46-88DC-7DD4A2387119}"/>
              </a:ext>
            </a:extLst>
          </p:cNvPr>
          <p:cNvSpPr>
            <a:spLocks noGrp="1"/>
          </p:cNvSpPr>
          <p:nvPr>
            <p:ph type="body" idx="12"/>
          </p:nvPr>
        </p:nvSpPr>
        <p:spPr>
          <a:xfrm>
            <a:off x="179614" y="2108182"/>
            <a:ext cx="6404066" cy="3245139"/>
          </a:xfrm>
        </p:spPr>
        <p:txBody>
          <a:bodyPr/>
          <a:lstStyle/>
          <a:p>
            <a:r>
              <a:rPr lang="en-AU" sz="9600" b="1" dirty="0">
                <a:solidFill>
                  <a:srgbClr val="002060"/>
                </a:solidFill>
              </a:rPr>
              <a:t>Questions</a:t>
            </a:r>
          </a:p>
        </p:txBody>
      </p:sp>
      <p:sp>
        <p:nvSpPr>
          <p:cNvPr id="5" name="Footer Placeholder 4">
            <a:extLst>
              <a:ext uri="{FF2B5EF4-FFF2-40B4-BE49-F238E27FC236}">
                <a16:creationId xmlns:a16="http://schemas.microsoft.com/office/drawing/2014/main" id="{25A30505-3675-394D-B797-BC695DF85ECB}"/>
              </a:ext>
            </a:extLst>
          </p:cNvPr>
          <p:cNvSpPr>
            <a:spLocks noGrp="1"/>
          </p:cNvSpPr>
          <p:nvPr>
            <p:ph type="ftr" sz="quarter" idx="11"/>
          </p:nvPr>
        </p:nvSpPr>
        <p:spPr/>
        <p:txBody>
          <a:bodyPr/>
          <a:lstStyle/>
          <a:p>
            <a:r>
              <a:rPr lang="en-US" dirty="0"/>
              <a:t>UTS HELPS</a:t>
            </a:r>
          </a:p>
        </p:txBody>
      </p:sp>
      <p:sp>
        <p:nvSpPr>
          <p:cNvPr id="4" name="Subtitle 3"/>
          <p:cNvSpPr>
            <a:spLocks noGrp="1"/>
          </p:cNvSpPr>
          <p:nvPr>
            <p:ph type="subTitle" idx="1"/>
          </p:nvPr>
        </p:nvSpPr>
        <p:spPr/>
        <p:txBody>
          <a:bodyPr/>
          <a:lstStyle/>
          <a:p>
            <a:r>
              <a:rPr lang="en-AU" sz="9000" b="1" dirty="0"/>
              <a:t>???</a:t>
            </a:r>
          </a:p>
        </p:txBody>
      </p:sp>
    </p:spTree>
    <p:extLst>
      <p:ext uri="{BB962C8B-B14F-4D97-AF65-F5344CB8AC3E}">
        <p14:creationId xmlns:p14="http://schemas.microsoft.com/office/powerpoint/2010/main" val="25449379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478E0F-CC51-1D4D-A1E9-D61F556F79B8}"/>
              </a:ext>
            </a:extLst>
          </p:cNvPr>
          <p:cNvSpPr>
            <a:spLocks noGrp="1"/>
          </p:cNvSpPr>
          <p:nvPr>
            <p:ph type="ctrTitle"/>
          </p:nvPr>
        </p:nvSpPr>
        <p:spPr>
          <a:xfrm>
            <a:off x="6781518" y="2029436"/>
            <a:ext cx="3870006" cy="750585"/>
          </a:xfrm>
        </p:spPr>
        <p:txBody>
          <a:bodyPr/>
          <a:lstStyle/>
          <a:p>
            <a:r>
              <a:rPr lang="en-US" sz="4800" dirty="0"/>
              <a:t>UTS HELPS</a:t>
            </a:r>
          </a:p>
        </p:txBody>
      </p:sp>
      <p:sp>
        <p:nvSpPr>
          <p:cNvPr id="3" name="Subtitle 2">
            <a:extLst>
              <a:ext uri="{FF2B5EF4-FFF2-40B4-BE49-F238E27FC236}">
                <a16:creationId xmlns:a16="http://schemas.microsoft.com/office/drawing/2014/main" id="{260E0EF8-701F-F941-B8C7-65189F0BA3C1}"/>
              </a:ext>
            </a:extLst>
          </p:cNvPr>
          <p:cNvSpPr>
            <a:spLocks noGrp="1"/>
          </p:cNvSpPr>
          <p:nvPr>
            <p:ph type="subTitle" idx="1"/>
          </p:nvPr>
        </p:nvSpPr>
        <p:spPr>
          <a:xfrm>
            <a:off x="6203092" y="3064226"/>
            <a:ext cx="5666910" cy="1927904"/>
          </a:xfrm>
        </p:spPr>
        <p:txBody>
          <a:bodyPr/>
          <a:lstStyle/>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rPr>
              <a:t>  </a:t>
            </a:r>
            <a:r>
              <a:rPr lang="en-US" sz="3800" b="1" dirty="0">
                <a:latin typeface="Calibri"/>
                <a:ea typeface="ＭＳ Ｐゴシック" charset="0"/>
                <a:cs typeface="Calibri"/>
              </a:rPr>
              <a:t>9514 9733</a:t>
            </a: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 </a:t>
            </a:r>
            <a:r>
              <a:rPr lang="en-US" sz="3800" dirty="0">
                <a:latin typeface="Calibri"/>
                <a:ea typeface="ＭＳ Ｐゴシック" charset="0"/>
                <a:cs typeface="Calibri"/>
                <a:sym typeface="Wingdings"/>
              </a:rPr>
              <a:t>  </a:t>
            </a:r>
            <a:r>
              <a:rPr lang="en-US" sz="3800" b="1" dirty="0">
                <a:latin typeface="Calibri"/>
                <a:ea typeface="ＭＳ Ｐゴシック" charset="0"/>
                <a:cs typeface="Calibri"/>
              </a:rPr>
              <a:t>helps@uts.edu.au</a:t>
            </a:r>
            <a:endParaRPr lang="en-AU" sz="3800" b="1" dirty="0">
              <a:latin typeface="Calibri"/>
              <a:ea typeface="ＭＳ Ｐゴシック" charset="0"/>
            </a:endParaRPr>
          </a:p>
          <a:p>
            <a:pPr defTabSz="609585" fontAlgn="base">
              <a:lnSpc>
                <a:spcPct val="100000"/>
              </a:lnSpc>
              <a:spcBef>
                <a:spcPct val="0"/>
              </a:spcBef>
              <a:spcAft>
                <a:spcPct val="0"/>
              </a:spcAft>
            </a:pPr>
            <a:r>
              <a:rPr lang="en-US" sz="3800" b="1" dirty="0">
                <a:latin typeface="Calibri"/>
                <a:ea typeface="ＭＳ Ｐゴシック" charset="0"/>
                <a:cs typeface="Calibri"/>
                <a:sym typeface="Wingdings"/>
              </a:rPr>
              <a:t></a:t>
            </a:r>
            <a:r>
              <a:rPr lang="en-US" sz="3800" dirty="0">
                <a:latin typeface="Calibri"/>
                <a:ea typeface="ＭＳ Ｐゴシック" charset="0"/>
                <a:cs typeface="Calibri"/>
                <a:sym typeface="Wingdings"/>
              </a:rPr>
              <a:t>  </a:t>
            </a:r>
            <a:r>
              <a:rPr lang="en-AU" sz="3800" b="1" dirty="0">
                <a:latin typeface="Calibri"/>
                <a:ea typeface="ＭＳ Ｐゴシック" charset="0"/>
              </a:rPr>
              <a:t>www.helps.uts.edu.au</a:t>
            </a:r>
            <a:endParaRPr lang="en-US" sz="3800" b="1" dirty="0">
              <a:latin typeface="Calibri"/>
              <a:ea typeface="ＭＳ Ｐゴシック" charset="0"/>
            </a:endParaRPr>
          </a:p>
          <a:p>
            <a:r>
              <a:rPr lang="en-AU" dirty="0"/>
              <a:t>.</a:t>
            </a:r>
          </a:p>
        </p:txBody>
      </p:sp>
    </p:spTree>
    <p:extLst>
      <p:ext uri="{BB962C8B-B14F-4D97-AF65-F5344CB8AC3E}">
        <p14:creationId xmlns:p14="http://schemas.microsoft.com/office/powerpoint/2010/main" val="2597433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7FBF684D-ED7D-29F9-2DFA-BC9D897D8E53}"/>
              </a:ext>
            </a:extLst>
          </p:cNvPr>
          <p:cNvGraphicFramePr>
            <a:graphicFrameLocks noGrp="1"/>
          </p:cNvGraphicFramePr>
          <p:nvPr>
            <p:extLst>
              <p:ext uri="{D42A27DB-BD31-4B8C-83A1-F6EECF244321}">
                <p14:modId xmlns:p14="http://schemas.microsoft.com/office/powerpoint/2010/main" val="4186276040"/>
              </p:ext>
            </p:extLst>
          </p:nvPr>
        </p:nvGraphicFramePr>
        <p:xfrm>
          <a:off x="1438275" y="1457325"/>
          <a:ext cx="9675928" cy="4457700"/>
        </p:xfrm>
        <a:graphic>
          <a:graphicData uri="http://schemas.openxmlformats.org/drawingml/2006/table">
            <a:tbl>
              <a:tblPr firstRow="1" bandRow="1">
                <a:tableStyleId>{5C22544A-7EE6-4342-B048-85BDC9FD1C3A}</a:tableStyleId>
              </a:tblPr>
              <a:tblGrid>
                <a:gridCol w="4837964">
                  <a:extLst>
                    <a:ext uri="{9D8B030D-6E8A-4147-A177-3AD203B41FA5}">
                      <a16:colId xmlns:a16="http://schemas.microsoft.com/office/drawing/2014/main" val="3054243306"/>
                    </a:ext>
                  </a:extLst>
                </a:gridCol>
                <a:gridCol w="4837964">
                  <a:extLst>
                    <a:ext uri="{9D8B030D-6E8A-4147-A177-3AD203B41FA5}">
                      <a16:colId xmlns:a16="http://schemas.microsoft.com/office/drawing/2014/main" val="2085818805"/>
                    </a:ext>
                  </a:extLst>
                </a:gridCol>
              </a:tblGrid>
              <a:tr h="742950">
                <a:tc>
                  <a:txBody>
                    <a:bodyPr/>
                    <a:lstStyle/>
                    <a:p>
                      <a:r>
                        <a:rPr lang="en-AU" dirty="0"/>
                        <a:t>School</a:t>
                      </a:r>
                      <a:endParaRPr lang="en-GB" dirty="0"/>
                    </a:p>
                  </a:txBody>
                  <a:tcPr/>
                </a:tc>
                <a:tc>
                  <a:txBody>
                    <a:bodyPr/>
                    <a:lstStyle/>
                    <a:p>
                      <a:r>
                        <a:rPr lang="en-AU" dirty="0"/>
                        <a:t>University</a:t>
                      </a:r>
                      <a:endParaRPr lang="en-GB" dirty="0"/>
                    </a:p>
                  </a:txBody>
                  <a:tcPr/>
                </a:tc>
                <a:extLst>
                  <a:ext uri="{0D108BD9-81ED-4DB2-BD59-A6C34878D82A}">
                    <a16:rowId xmlns:a16="http://schemas.microsoft.com/office/drawing/2014/main" val="938051709"/>
                  </a:ext>
                </a:extLst>
              </a:tr>
              <a:tr h="742950">
                <a:tc>
                  <a:txBody>
                    <a:bodyPr/>
                    <a:lstStyle/>
                    <a:p>
                      <a:r>
                        <a:rPr lang="en-AU" dirty="0"/>
                        <a:t>Managed learning </a:t>
                      </a:r>
                      <a:endParaRPr lang="en-GB"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Learning independently</a:t>
                      </a:r>
                      <a:endParaRPr lang="en-GB" dirty="0"/>
                    </a:p>
                  </a:txBody>
                  <a:tcPr/>
                </a:tc>
                <a:extLst>
                  <a:ext uri="{0D108BD9-81ED-4DB2-BD59-A6C34878D82A}">
                    <a16:rowId xmlns:a16="http://schemas.microsoft.com/office/drawing/2014/main" val="2561580466"/>
                  </a:ext>
                </a:extLst>
              </a:tr>
              <a:tr h="742950">
                <a:tc>
                  <a:txBody>
                    <a:bodyPr/>
                    <a:lstStyle/>
                    <a:p>
                      <a:r>
                        <a:rPr lang="en-AU" dirty="0"/>
                        <a:t>Frequent feedback</a:t>
                      </a:r>
                      <a:endParaRPr lang="en-GB" dirty="0"/>
                    </a:p>
                  </a:txBody>
                  <a:tcPr/>
                </a:tc>
                <a:tc>
                  <a:txBody>
                    <a:bodyPr/>
                    <a:lstStyle/>
                    <a:p>
                      <a:r>
                        <a:rPr lang="en-AU" dirty="0"/>
                        <a:t>Less feedback</a:t>
                      </a:r>
                      <a:endParaRPr lang="en-GB" dirty="0"/>
                    </a:p>
                  </a:txBody>
                  <a:tcPr/>
                </a:tc>
                <a:extLst>
                  <a:ext uri="{0D108BD9-81ED-4DB2-BD59-A6C34878D82A}">
                    <a16:rowId xmlns:a16="http://schemas.microsoft.com/office/drawing/2014/main" val="3328614023"/>
                  </a:ext>
                </a:extLst>
              </a:tr>
              <a:tr h="742950">
                <a:tc>
                  <a:txBody>
                    <a:bodyPr/>
                    <a:lstStyle/>
                    <a:p>
                      <a:r>
                        <a:rPr lang="en-AU" dirty="0"/>
                        <a:t>Less flexibility</a:t>
                      </a:r>
                      <a:endParaRPr lang="en-GB" dirty="0"/>
                    </a:p>
                  </a:txBody>
                  <a:tcPr/>
                </a:tc>
                <a:tc>
                  <a:txBody>
                    <a:bodyPr/>
                    <a:lstStyle/>
                    <a:p>
                      <a:r>
                        <a:rPr lang="en-AU" dirty="0"/>
                        <a:t>More flexibility</a:t>
                      </a:r>
                      <a:endParaRPr lang="en-GB" dirty="0"/>
                    </a:p>
                  </a:txBody>
                  <a:tcPr/>
                </a:tc>
                <a:extLst>
                  <a:ext uri="{0D108BD9-81ED-4DB2-BD59-A6C34878D82A}">
                    <a16:rowId xmlns:a16="http://schemas.microsoft.com/office/drawing/2014/main" val="119340426"/>
                  </a:ext>
                </a:extLst>
              </a:tr>
              <a:tr h="742950">
                <a:tc>
                  <a:txBody>
                    <a:bodyPr/>
                    <a:lstStyle/>
                    <a:p>
                      <a:r>
                        <a:rPr lang="en-AU" dirty="0"/>
                        <a:t>Classes</a:t>
                      </a:r>
                      <a:endParaRPr lang="en-GB" dirty="0"/>
                    </a:p>
                  </a:txBody>
                  <a:tcPr/>
                </a:tc>
                <a:tc>
                  <a:txBody>
                    <a:bodyPr/>
                    <a:lstStyle/>
                    <a:p>
                      <a:r>
                        <a:rPr lang="en-AU" dirty="0"/>
                        <a:t>Lectures, workshops, internships</a:t>
                      </a:r>
                      <a:endParaRPr lang="en-GB" dirty="0"/>
                    </a:p>
                  </a:txBody>
                  <a:tcPr/>
                </a:tc>
                <a:extLst>
                  <a:ext uri="{0D108BD9-81ED-4DB2-BD59-A6C34878D82A}">
                    <a16:rowId xmlns:a16="http://schemas.microsoft.com/office/drawing/2014/main" val="3036384952"/>
                  </a:ext>
                </a:extLst>
              </a:tr>
              <a:tr h="742950">
                <a:tc>
                  <a:txBody>
                    <a:bodyPr/>
                    <a:lstStyle/>
                    <a:p>
                      <a:r>
                        <a:rPr lang="en-AU" dirty="0"/>
                        <a:t>More time for readings </a:t>
                      </a:r>
                      <a:endParaRPr lang="en-GB" dirty="0"/>
                    </a:p>
                  </a:txBody>
                  <a:tcPr/>
                </a:tc>
                <a:tc>
                  <a:txBody>
                    <a:bodyPr/>
                    <a:lstStyle/>
                    <a:p>
                      <a:r>
                        <a:rPr lang="en-AU" dirty="0"/>
                        <a:t>A lot of readings and less time</a:t>
                      </a:r>
                      <a:endParaRPr lang="en-GB" dirty="0"/>
                    </a:p>
                  </a:txBody>
                  <a:tcPr/>
                </a:tc>
                <a:extLst>
                  <a:ext uri="{0D108BD9-81ED-4DB2-BD59-A6C34878D82A}">
                    <a16:rowId xmlns:a16="http://schemas.microsoft.com/office/drawing/2014/main" val="2620305625"/>
                  </a:ext>
                </a:extLst>
              </a:tr>
            </a:tbl>
          </a:graphicData>
        </a:graphic>
      </p:graphicFrame>
      <p:sp>
        <p:nvSpPr>
          <p:cNvPr id="7" name="Title 1">
            <a:extLst>
              <a:ext uri="{FF2B5EF4-FFF2-40B4-BE49-F238E27FC236}">
                <a16:creationId xmlns:a16="http://schemas.microsoft.com/office/drawing/2014/main" id="{86734796-CB54-F0D2-65A3-656F1946BB48}"/>
              </a:ext>
            </a:extLst>
          </p:cNvPr>
          <p:cNvSpPr>
            <a:spLocks noGrp="1"/>
          </p:cNvSpPr>
          <p:nvPr>
            <p:ph type="title"/>
          </p:nvPr>
        </p:nvSpPr>
        <p:spPr>
          <a:xfrm>
            <a:off x="932671" y="321250"/>
            <a:ext cx="10326658" cy="1000685"/>
          </a:xfrm>
        </p:spPr>
        <p:txBody>
          <a:bodyPr/>
          <a:lstStyle/>
          <a:p>
            <a:pPr marL="342900" indent="-342900" algn="ctr"/>
            <a:r>
              <a:rPr lang="en-AU" sz="4400" b="1" dirty="0">
                <a:solidFill>
                  <a:schemeClr val="accent1">
                    <a:lumMod val="50000"/>
                  </a:schemeClr>
                </a:solidFill>
              </a:rPr>
              <a:t>Possible Answers</a:t>
            </a:r>
            <a:endParaRPr lang="en-US" dirty="0">
              <a:solidFill>
                <a:schemeClr val="tx1"/>
              </a:solidFill>
            </a:endParaRPr>
          </a:p>
        </p:txBody>
      </p:sp>
    </p:spTree>
    <p:extLst>
      <p:ext uri="{BB962C8B-B14F-4D97-AF65-F5344CB8AC3E}">
        <p14:creationId xmlns:p14="http://schemas.microsoft.com/office/powerpoint/2010/main" val="4142482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077797" y="587950"/>
            <a:ext cx="10326658" cy="1000685"/>
          </a:xfrm>
        </p:spPr>
        <p:txBody>
          <a:bodyPr/>
          <a:lstStyle/>
          <a:p>
            <a:pPr marL="342900" indent="-342900" algn="ctr"/>
            <a:r>
              <a:rPr lang="en-AU" sz="4400" b="1" dirty="0">
                <a:solidFill>
                  <a:schemeClr val="accent1">
                    <a:lumMod val="50000"/>
                  </a:schemeClr>
                </a:solidFill>
              </a:rPr>
              <a:t>Studying at university means….</a:t>
            </a: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6" name="Content Placeholder 2"/>
          <p:cNvSpPr txBox="1">
            <a:spLocks/>
          </p:cNvSpPr>
          <p:nvPr/>
        </p:nvSpPr>
        <p:spPr>
          <a:xfrm>
            <a:off x="382033" y="2479654"/>
            <a:ext cx="6126595" cy="1307432"/>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ctr"/>
            <a:r>
              <a:rPr lang="en-AU" sz="3600" dirty="0">
                <a:solidFill>
                  <a:schemeClr val="accent1">
                    <a:lumMod val="50000"/>
                  </a:schemeClr>
                </a:solidFill>
              </a:rPr>
              <a:t>Learning to think in a way that is suitable for your discipline.</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5576"/>
          <a:stretch/>
        </p:blipFill>
        <p:spPr>
          <a:xfrm>
            <a:off x="6884185" y="1857526"/>
            <a:ext cx="4881095" cy="3532540"/>
          </a:xfrm>
          <a:prstGeom prst="rect">
            <a:avLst/>
          </a:prstGeom>
        </p:spPr>
      </p:pic>
      <p:sp>
        <p:nvSpPr>
          <p:cNvPr id="9" name="TextBox 8"/>
          <p:cNvSpPr txBox="1"/>
          <p:nvPr/>
        </p:nvSpPr>
        <p:spPr>
          <a:xfrm>
            <a:off x="8446611" y="5471095"/>
            <a:ext cx="2411758" cy="246221"/>
          </a:xfrm>
          <a:prstGeom prst="rect">
            <a:avLst/>
          </a:prstGeom>
          <a:noFill/>
        </p:spPr>
        <p:txBody>
          <a:bodyPr wrap="square" rtlCol="0">
            <a:spAutoFit/>
          </a:bodyPr>
          <a:lstStyle/>
          <a:p>
            <a:r>
              <a:rPr lang="en-AU" sz="1000" dirty="0"/>
              <a:t>Image Source: pxfuel.com.com</a:t>
            </a:r>
          </a:p>
        </p:txBody>
      </p:sp>
    </p:spTree>
    <p:extLst>
      <p:ext uri="{BB962C8B-B14F-4D97-AF65-F5344CB8AC3E}">
        <p14:creationId xmlns:p14="http://schemas.microsoft.com/office/powerpoint/2010/main" val="1906634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088570" y="561305"/>
            <a:ext cx="10326658" cy="1000685"/>
          </a:xfrm>
        </p:spPr>
        <p:txBody>
          <a:bodyPr/>
          <a:lstStyle/>
          <a:p>
            <a:pPr marL="342900" indent="-342900" algn="ctr"/>
            <a:r>
              <a:rPr lang="en-AU" sz="4400" b="1" dirty="0">
                <a:solidFill>
                  <a:schemeClr val="accent1">
                    <a:lumMod val="50000"/>
                  </a:schemeClr>
                </a:solidFill>
              </a:rPr>
              <a:t>Studying at university means….</a:t>
            </a: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6" name="Content Placeholder 2"/>
          <p:cNvSpPr txBox="1">
            <a:spLocks/>
          </p:cNvSpPr>
          <p:nvPr/>
        </p:nvSpPr>
        <p:spPr>
          <a:xfrm>
            <a:off x="1016000" y="1892968"/>
            <a:ext cx="10749280" cy="4320342"/>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AU" sz="3600" dirty="0">
                <a:solidFill>
                  <a:schemeClr val="accent1">
                    <a:lumMod val="50000"/>
                  </a:schemeClr>
                </a:solidFill>
              </a:rPr>
              <a:t>Learning what types of questions are asked in your discipline.</a:t>
            </a:r>
          </a:p>
          <a:p>
            <a:pPr marL="285750" indent="-285750">
              <a:buFont typeface="Arial" panose="020B0604020202020204" pitchFamily="34" charset="0"/>
              <a:buChar char="•"/>
            </a:pPr>
            <a:endParaRPr lang="en-AU" dirty="0">
              <a:solidFill>
                <a:schemeClr val="accent1">
                  <a:lumMod val="50000"/>
                </a:schemeClr>
              </a:solidFill>
            </a:endParaRPr>
          </a:p>
          <a:p>
            <a:pPr marL="285750" indent="-285750">
              <a:buFont typeface="Arial" panose="020B0604020202020204" pitchFamily="34" charset="0"/>
              <a:buChar char="•"/>
            </a:pPr>
            <a:r>
              <a:rPr lang="en-AU" sz="3600" dirty="0">
                <a:solidFill>
                  <a:schemeClr val="accent1">
                    <a:lumMod val="50000"/>
                  </a:schemeClr>
                </a:solidFill>
              </a:rPr>
              <a:t>Learning how to answer those questions in ways that are </a:t>
            </a:r>
            <a:r>
              <a:rPr lang="en-AU" sz="3600" b="1" dirty="0">
                <a:solidFill>
                  <a:schemeClr val="accent1">
                    <a:lumMod val="50000"/>
                  </a:schemeClr>
                </a:solidFill>
              </a:rPr>
              <a:t>valid, credible and reliable.</a:t>
            </a:r>
          </a:p>
          <a:p>
            <a:pPr marL="285750" indent="-285750">
              <a:buFont typeface="Arial" panose="020B0604020202020204" pitchFamily="34" charset="0"/>
              <a:buChar char="•"/>
            </a:pPr>
            <a:endParaRPr lang="en-AU" dirty="0">
              <a:solidFill>
                <a:schemeClr val="accent1">
                  <a:lumMod val="50000"/>
                </a:schemeClr>
              </a:solidFill>
            </a:endParaRPr>
          </a:p>
          <a:p>
            <a:pPr marL="285750" indent="-285750">
              <a:buFont typeface="Arial" panose="020B0604020202020204" pitchFamily="34" charset="0"/>
              <a:buChar char="•"/>
            </a:pPr>
            <a:r>
              <a:rPr lang="en-AU" sz="3600" dirty="0">
                <a:solidFill>
                  <a:schemeClr val="accent1">
                    <a:lumMod val="50000"/>
                  </a:schemeClr>
                </a:solidFill>
              </a:rPr>
              <a:t>Evaluating theories, concepts, evidence and arguments used to answer those questions.</a:t>
            </a:r>
          </a:p>
        </p:txBody>
      </p:sp>
    </p:spTree>
    <p:extLst>
      <p:ext uri="{BB962C8B-B14F-4D97-AF65-F5344CB8AC3E}">
        <p14:creationId xmlns:p14="http://schemas.microsoft.com/office/powerpoint/2010/main" val="509909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5C11A-C80E-3E4B-B07F-C2A11A5D935B}"/>
              </a:ext>
            </a:extLst>
          </p:cNvPr>
          <p:cNvSpPr>
            <a:spLocks noGrp="1"/>
          </p:cNvSpPr>
          <p:nvPr>
            <p:ph type="title"/>
          </p:nvPr>
        </p:nvSpPr>
        <p:spPr>
          <a:xfrm>
            <a:off x="1045028" y="517763"/>
            <a:ext cx="10326658" cy="1000685"/>
          </a:xfrm>
        </p:spPr>
        <p:txBody>
          <a:bodyPr/>
          <a:lstStyle/>
          <a:p>
            <a:pPr marL="342900" indent="-342900" algn="ctr"/>
            <a:r>
              <a:rPr lang="en-AU" sz="4400" b="1" dirty="0">
                <a:solidFill>
                  <a:schemeClr val="accent1">
                    <a:lumMod val="50000"/>
                  </a:schemeClr>
                </a:solidFill>
              </a:rPr>
              <a:t>What does this mean for you?</a:t>
            </a:r>
            <a:endParaRPr lang="en-US" dirty="0">
              <a:solidFill>
                <a:schemeClr val="tx1"/>
              </a:solidFill>
            </a:endParaRPr>
          </a:p>
        </p:txBody>
      </p:sp>
      <p:sp>
        <p:nvSpPr>
          <p:cNvPr id="4" name="Footer Placeholder 3">
            <a:extLst>
              <a:ext uri="{FF2B5EF4-FFF2-40B4-BE49-F238E27FC236}">
                <a16:creationId xmlns:a16="http://schemas.microsoft.com/office/drawing/2014/main" id="{BDCF3EAA-8E22-AC40-BA0C-3611C237D62A}"/>
              </a:ext>
            </a:extLst>
          </p:cNvPr>
          <p:cNvSpPr>
            <a:spLocks noGrp="1"/>
          </p:cNvSpPr>
          <p:nvPr>
            <p:ph type="ftr" sz="quarter" idx="11"/>
          </p:nvPr>
        </p:nvSpPr>
        <p:spPr/>
        <p:txBody>
          <a:bodyPr/>
          <a:lstStyle/>
          <a:p>
            <a:r>
              <a:rPr lang="en-US" dirty="0"/>
              <a:t>UTS HELPS</a:t>
            </a:r>
          </a:p>
        </p:txBody>
      </p:sp>
      <p:sp>
        <p:nvSpPr>
          <p:cNvPr id="6" name="Content Placeholder 2"/>
          <p:cNvSpPr txBox="1">
            <a:spLocks/>
          </p:cNvSpPr>
          <p:nvPr/>
        </p:nvSpPr>
        <p:spPr>
          <a:xfrm>
            <a:off x="1016000" y="1820398"/>
            <a:ext cx="10749280" cy="4320342"/>
          </a:xfrm>
          <a:prstGeom prst="rect">
            <a:avLst/>
          </a:prstGeom>
        </p:spPr>
        <p:txBody>
          <a:bodyPr/>
          <a:lstStyle>
            <a:lvl1pPr marL="0" indent="0" algn="l" defTabSz="914400" rtl="0" eaLnBrk="1" latinLnBrk="0" hangingPunct="1">
              <a:lnSpc>
                <a:spcPct val="90000"/>
              </a:lnSpc>
              <a:spcBef>
                <a:spcPts val="1000"/>
              </a:spcBef>
              <a:buFont typeface="Arial"/>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285750" indent="-285750">
              <a:buFont typeface="Arial" panose="020B0604020202020204" pitchFamily="34" charset="0"/>
              <a:buChar char="•"/>
            </a:pPr>
            <a:r>
              <a:rPr lang="en-AU" sz="3600" dirty="0">
                <a:solidFill>
                  <a:schemeClr val="accent1">
                    <a:lumMod val="50000"/>
                  </a:schemeClr>
                </a:solidFill>
              </a:rPr>
              <a:t>You are expected to do a lot of research beyond the information given to you by your lecturers.</a:t>
            </a:r>
          </a:p>
          <a:p>
            <a:pPr marL="285750" indent="-285750">
              <a:buFont typeface="Arial" panose="020B0604020202020204" pitchFamily="34" charset="0"/>
              <a:buChar char="•"/>
            </a:pPr>
            <a:endParaRPr lang="en-AU" dirty="0">
              <a:solidFill>
                <a:schemeClr val="accent1">
                  <a:lumMod val="50000"/>
                </a:schemeClr>
              </a:solidFill>
            </a:endParaRPr>
          </a:p>
          <a:p>
            <a:pPr marL="285750" indent="-285750">
              <a:buFont typeface="Arial" panose="020B0604020202020204" pitchFamily="34" charset="0"/>
              <a:buChar char="•"/>
            </a:pPr>
            <a:r>
              <a:rPr lang="en-AU" sz="3600" dirty="0">
                <a:solidFill>
                  <a:schemeClr val="accent1">
                    <a:lumMod val="50000"/>
                  </a:schemeClr>
                </a:solidFill>
              </a:rPr>
              <a:t>You are expected to give opinions, propose theories or make recommendations.</a:t>
            </a:r>
          </a:p>
          <a:p>
            <a:pPr marL="285750" indent="-285750">
              <a:buFont typeface="Arial" panose="020B0604020202020204" pitchFamily="34" charset="0"/>
              <a:buChar char="•"/>
            </a:pPr>
            <a:endParaRPr lang="en-AU" dirty="0">
              <a:solidFill>
                <a:schemeClr val="accent1">
                  <a:lumMod val="50000"/>
                </a:schemeClr>
              </a:solidFill>
            </a:endParaRPr>
          </a:p>
          <a:p>
            <a:pPr marL="285750" indent="-285750">
              <a:buFont typeface="Arial" panose="020B0604020202020204" pitchFamily="34" charset="0"/>
              <a:buChar char="•"/>
            </a:pPr>
            <a:r>
              <a:rPr lang="en-AU" sz="3600" dirty="0">
                <a:solidFill>
                  <a:schemeClr val="accent1">
                    <a:lumMod val="50000"/>
                  </a:schemeClr>
                </a:solidFill>
              </a:rPr>
              <a:t>They must always be based on your interpretation and evaluation of the evidence.</a:t>
            </a:r>
          </a:p>
        </p:txBody>
      </p:sp>
    </p:spTree>
    <p:extLst>
      <p:ext uri="{BB962C8B-B14F-4D97-AF65-F5344CB8AC3E}">
        <p14:creationId xmlns:p14="http://schemas.microsoft.com/office/powerpoint/2010/main" val="3022540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04567-3CEC-F785-42EC-CA28B9B6DD7F}"/>
              </a:ext>
            </a:extLst>
          </p:cNvPr>
          <p:cNvSpPr>
            <a:spLocks noGrp="1"/>
          </p:cNvSpPr>
          <p:nvPr>
            <p:ph type="title"/>
          </p:nvPr>
        </p:nvSpPr>
        <p:spPr>
          <a:xfrm>
            <a:off x="2075361" y="2442522"/>
            <a:ext cx="7007979" cy="1220142"/>
          </a:xfrm>
        </p:spPr>
        <p:txBody>
          <a:bodyPr/>
          <a:lstStyle/>
          <a:p>
            <a:r>
              <a:rPr lang="en-AU" sz="5400" dirty="0"/>
              <a:t>Important information to support your academic journey</a:t>
            </a:r>
            <a:endParaRPr lang="en-GB" sz="5400" dirty="0"/>
          </a:p>
        </p:txBody>
      </p:sp>
    </p:spTree>
    <p:extLst>
      <p:ext uri="{BB962C8B-B14F-4D97-AF65-F5344CB8AC3E}">
        <p14:creationId xmlns:p14="http://schemas.microsoft.com/office/powerpoint/2010/main" val="4842253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9000E-D5E3-B3EE-4FB5-5E3F69C9E396}"/>
              </a:ext>
            </a:extLst>
          </p:cNvPr>
          <p:cNvSpPr>
            <a:spLocks noGrp="1"/>
          </p:cNvSpPr>
          <p:nvPr>
            <p:ph type="title"/>
          </p:nvPr>
        </p:nvSpPr>
        <p:spPr/>
        <p:txBody>
          <a:bodyPr/>
          <a:lstStyle/>
          <a:p>
            <a:r>
              <a:rPr lang="en-AU" dirty="0">
                <a:solidFill>
                  <a:schemeClr val="accent1"/>
                </a:solidFill>
              </a:rPr>
              <a:t>A date to remember:</a:t>
            </a:r>
            <a:endParaRPr lang="en-GB" dirty="0">
              <a:solidFill>
                <a:schemeClr val="accent1"/>
              </a:solidFill>
            </a:endParaRPr>
          </a:p>
        </p:txBody>
      </p:sp>
      <p:sp>
        <p:nvSpPr>
          <p:cNvPr id="3" name="Text Placeholder 2">
            <a:extLst>
              <a:ext uri="{FF2B5EF4-FFF2-40B4-BE49-F238E27FC236}">
                <a16:creationId xmlns:a16="http://schemas.microsoft.com/office/drawing/2014/main" id="{4DADF0AC-0F63-F9E6-CF0A-34F60B8F6FD0}"/>
              </a:ext>
            </a:extLst>
          </p:cNvPr>
          <p:cNvSpPr>
            <a:spLocks noGrp="1"/>
          </p:cNvSpPr>
          <p:nvPr>
            <p:ph type="body" idx="12"/>
          </p:nvPr>
        </p:nvSpPr>
        <p:spPr>
          <a:xfrm>
            <a:off x="627854" y="2037935"/>
            <a:ext cx="8144954" cy="4081404"/>
          </a:xfrm>
        </p:spPr>
        <p:txBody>
          <a:bodyPr/>
          <a:lstStyle/>
          <a:p>
            <a:pPr marL="0" indent="0">
              <a:buNone/>
            </a:pPr>
            <a:r>
              <a:rPr lang="en-AU" i="1" dirty="0"/>
              <a:t>Scan the code and answer the following question with the person beside you:</a:t>
            </a:r>
          </a:p>
          <a:p>
            <a:pPr marL="0" indent="0">
              <a:buNone/>
            </a:pPr>
            <a:endParaRPr lang="en-AU" sz="2800" dirty="0"/>
          </a:p>
          <a:p>
            <a:pPr>
              <a:buFontTx/>
              <a:buChar char="-"/>
            </a:pPr>
            <a:r>
              <a:rPr lang="en-AU" sz="2800" dirty="0"/>
              <a:t>When is census date? </a:t>
            </a:r>
          </a:p>
          <a:p>
            <a:pPr>
              <a:buFontTx/>
              <a:buChar char="-"/>
            </a:pPr>
            <a:endParaRPr lang="en-AU" sz="2800" dirty="0"/>
          </a:p>
          <a:p>
            <a:pPr marL="0" indent="0">
              <a:buNone/>
            </a:pPr>
            <a:r>
              <a:rPr lang="en-AU" i="1" dirty="0">
                <a:solidFill>
                  <a:srgbClr val="FF0000"/>
                </a:solidFill>
              </a:rPr>
              <a:t>Bonus question: </a:t>
            </a:r>
          </a:p>
          <a:p>
            <a:pPr>
              <a:buFontTx/>
              <a:buChar char="-"/>
            </a:pPr>
            <a:r>
              <a:rPr lang="en-AU" sz="2800" dirty="0"/>
              <a:t>Why is census date important?</a:t>
            </a:r>
          </a:p>
          <a:p>
            <a:pPr marL="0" indent="0">
              <a:buNone/>
            </a:pPr>
            <a:endParaRPr lang="en-AU" sz="2800" dirty="0"/>
          </a:p>
        </p:txBody>
      </p:sp>
      <p:pic>
        <p:nvPicPr>
          <p:cNvPr id="5" name="Picture 4">
            <a:extLst>
              <a:ext uri="{FF2B5EF4-FFF2-40B4-BE49-F238E27FC236}">
                <a16:creationId xmlns:a16="http://schemas.microsoft.com/office/drawing/2014/main" id="{EB27584A-F03D-CF5A-5EB7-A1760236CBF6}"/>
              </a:ext>
            </a:extLst>
          </p:cNvPr>
          <p:cNvPicPr>
            <a:picLocks noChangeAspect="1"/>
          </p:cNvPicPr>
          <p:nvPr/>
        </p:nvPicPr>
        <p:blipFill>
          <a:blip r:embed="rId3"/>
          <a:stretch>
            <a:fillRect/>
          </a:stretch>
        </p:blipFill>
        <p:spPr>
          <a:xfrm>
            <a:off x="7945821" y="2466103"/>
            <a:ext cx="3618325" cy="3618325"/>
          </a:xfrm>
          <a:prstGeom prst="rect">
            <a:avLst/>
          </a:prstGeom>
        </p:spPr>
      </p:pic>
    </p:spTree>
    <p:extLst>
      <p:ext uri="{BB962C8B-B14F-4D97-AF65-F5344CB8AC3E}">
        <p14:creationId xmlns:p14="http://schemas.microsoft.com/office/powerpoint/2010/main" val="3619939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211">
      <a:dk1>
        <a:srgbClr val="000000"/>
      </a:dk1>
      <a:lt1>
        <a:srgbClr val="FFFFFF"/>
      </a:lt1>
      <a:dk2>
        <a:srgbClr val="323232"/>
      </a:dk2>
      <a:lt2>
        <a:srgbClr val="B2B2B2"/>
      </a:lt2>
      <a:accent1>
        <a:srgbClr val="0F4BEB"/>
      </a:accent1>
      <a:accent2>
        <a:srgbClr val="FF2305"/>
      </a:accent2>
      <a:accent3>
        <a:srgbClr val="000000"/>
      </a:accent3>
      <a:accent4>
        <a:srgbClr val="FAF528"/>
      </a:accent4>
      <a:accent5>
        <a:srgbClr val="09D369"/>
      </a:accent5>
      <a:accent6>
        <a:srgbClr val="FF9600"/>
      </a:accent6>
      <a:hlink>
        <a:srgbClr val="00B7E0"/>
      </a:hlink>
      <a:folHlink>
        <a:srgbClr val="00B7E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2500 UTS Additional Branded Templates PPT 16x9_Bv2" id="{EB039CC6-8CB9-C24A-A749-50853131CC6F}" vid="{C4909B0C-217E-B842-A58C-94EA4BEBE0D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ea32d570-4c40-4a20-9a55-39b056d39524" xsi:nil="true"/>
    <lcf76f155ced4ddcb4097134ff3c332f xmlns="cff5b4fd-eec2-4aff-a7f6-43c4ba3f612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374BE6E496BC844FBBE6530EC51A1A1C" ma:contentTypeVersion="18" ma:contentTypeDescription="Create a new document." ma:contentTypeScope="" ma:versionID="dc62ef4501401f03dc9c2aafc3ba9d80">
  <xsd:schema xmlns:xsd="http://www.w3.org/2001/XMLSchema" xmlns:xs="http://www.w3.org/2001/XMLSchema" xmlns:p="http://schemas.microsoft.com/office/2006/metadata/properties" xmlns:ns2="cff5b4fd-eec2-4aff-a7f6-43c4ba3f6121" xmlns:ns3="ea32d570-4c40-4a20-9a55-39b056d39524" targetNamespace="http://schemas.microsoft.com/office/2006/metadata/properties" ma:root="true" ma:fieldsID="2c9de9f7e6ea3c8ea44d066a15e0bdd3" ns2:_="" ns3:_="">
    <xsd:import namespace="cff5b4fd-eec2-4aff-a7f6-43c4ba3f6121"/>
    <xsd:import namespace="ea32d570-4c40-4a20-9a55-39b056d3952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ff5b4fd-eec2-4aff-a7f6-43c4ba3f612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4fef7914-8384-4319-8444-378afdf4f65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32d570-4c40-4a20-9a55-39b056d395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fae4a2c-49b2-437d-99a1-d38cbfed7d69}" ma:internalName="TaxCatchAll" ma:showField="CatchAllData" ma:web="ea32d570-4c40-4a20-9a55-39b056d395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DBC8CC-22C0-4EB5-BFBB-A622CC89DB6F}">
  <ds:schemaRefs>
    <ds:schemaRef ds:uri="http://schemas.microsoft.com/sharepoint/v3/contenttype/forms"/>
  </ds:schemaRefs>
</ds:datastoreItem>
</file>

<file path=customXml/itemProps2.xml><?xml version="1.0" encoding="utf-8"?>
<ds:datastoreItem xmlns:ds="http://schemas.openxmlformats.org/officeDocument/2006/customXml" ds:itemID="{2A4FBE81-2CA1-4E24-8919-A26C323988CB}">
  <ds:schemaRefs>
    <ds:schemaRef ds:uri="http://schemas.openxmlformats.org/package/2006/metadata/core-properties"/>
    <ds:schemaRef ds:uri="http://www.w3.org/XML/1998/namespace"/>
    <ds:schemaRef ds:uri="http://purl.org/dc/elements/1.1/"/>
    <ds:schemaRef ds:uri="http://schemas.microsoft.com/office/2006/documentManagement/types"/>
    <ds:schemaRef ds:uri="http://purl.org/dc/dcmitype/"/>
    <ds:schemaRef ds:uri="http://schemas.microsoft.com/office/infopath/2007/PartnerControls"/>
    <ds:schemaRef ds:uri="http://purl.org/dc/terms/"/>
    <ds:schemaRef ds:uri="ea32d570-4c40-4a20-9a55-39b056d39524"/>
    <ds:schemaRef ds:uri="cff5b4fd-eec2-4aff-a7f6-43c4ba3f6121"/>
    <ds:schemaRef ds:uri="http://schemas.microsoft.com/office/2006/metadata/properties"/>
  </ds:schemaRefs>
</ds:datastoreItem>
</file>

<file path=customXml/itemProps3.xml><?xml version="1.0" encoding="utf-8"?>
<ds:datastoreItem xmlns:ds="http://schemas.openxmlformats.org/officeDocument/2006/customXml" ds:itemID="{A81784E1-80C8-4863-AF09-5397B4797C9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ff5b4fd-eec2-4aff-a7f6-43c4ba3f6121"/>
    <ds:schemaRef ds:uri="ea32d570-4c40-4a20-9a55-39b056d395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UTS Branded Templates PPT 16x9_B_FA</Template>
  <TotalTime>3379</TotalTime>
  <Words>2565</Words>
  <Application>Microsoft Office PowerPoint</Application>
  <PresentationFormat>Widescreen</PresentationFormat>
  <Paragraphs>382</Paragraphs>
  <Slides>38</Slides>
  <Notes>33</Notes>
  <HiddenSlides>3</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Courier New</vt:lpstr>
      <vt:lpstr>Helvetica</vt:lpstr>
      <vt:lpstr>Office Theme</vt:lpstr>
      <vt:lpstr>UTS HELPS</vt:lpstr>
      <vt:lpstr>Workshop Objectives</vt:lpstr>
      <vt:lpstr>PowerPoint Presentation</vt:lpstr>
      <vt:lpstr>Possible Answers</vt:lpstr>
      <vt:lpstr>Studying at university means….</vt:lpstr>
      <vt:lpstr>Studying at university means….</vt:lpstr>
      <vt:lpstr>What does this mean for you?</vt:lpstr>
      <vt:lpstr>Important information to support your academic journey</vt:lpstr>
      <vt:lpstr>A date to remember:</vt:lpstr>
      <vt:lpstr>PowerPoint Presentation</vt:lpstr>
      <vt:lpstr>PowerPoint Presentation</vt:lpstr>
      <vt:lpstr>Where to Study </vt:lpstr>
      <vt:lpstr>Library </vt:lpstr>
      <vt:lpstr>Reading Room </vt:lpstr>
      <vt:lpstr>WriteNow </vt:lpstr>
      <vt:lpstr>Group study rooms </vt:lpstr>
      <vt:lpstr>Assignment Support </vt:lpstr>
      <vt:lpstr>PowerPoint Presentation</vt:lpstr>
      <vt:lpstr>Study Strategies</vt:lpstr>
      <vt:lpstr>5 Study Techniques  </vt:lpstr>
      <vt:lpstr>1. Retrieval Practice </vt:lpstr>
      <vt:lpstr>1. Retrieval Practice </vt:lpstr>
      <vt:lpstr>2. Dual Coding </vt:lpstr>
      <vt:lpstr>2. Dual Coding </vt:lpstr>
      <vt:lpstr>3. Spaced Practice </vt:lpstr>
      <vt:lpstr>If you haven’t revised it regularly, you haven’t learnt it</vt:lpstr>
      <vt:lpstr>3. Spaced Practice </vt:lpstr>
      <vt:lpstr>4. Interleaving </vt:lpstr>
      <vt:lpstr>4. Interleaving </vt:lpstr>
      <vt:lpstr>PowerPoint Presentation</vt:lpstr>
      <vt:lpstr>5. Feynman Technique </vt:lpstr>
      <vt:lpstr>5. Feynmen Technique </vt:lpstr>
      <vt:lpstr>Extra Technique: Enter Flow State</vt:lpstr>
      <vt:lpstr>What is Flow State?  </vt:lpstr>
      <vt:lpstr>Benefits</vt:lpstr>
      <vt:lpstr>PowerPoint Presentation</vt:lpstr>
      <vt:lpstr>PowerPoint Presentation</vt:lpstr>
      <vt:lpstr>UTS HELPS</vt:lpstr>
    </vt:vector>
  </TitlesOfParts>
  <Company>University of Technology Sydney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Heading</dc:title>
  <dc:creator>Joshua Dymock</dc:creator>
  <cp:lastModifiedBy>Simon Au</cp:lastModifiedBy>
  <cp:revision>113</cp:revision>
  <dcterms:created xsi:type="dcterms:W3CDTF">2020-06-09T03:36:46Z</dcterms:created>
  <dcterms:modified xsi:type="dcterms:W3CDTF">2024-08-13T16:32:47Z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a6c3db-1667-4f49-995a-8b9973972958_Enabled">
    <vt:lpwstr>true</vt:lpwstr>
  </property>
  <property fmtid="{D5CDD505-2E9C-101B-9397-08002B2CF9AE}" pid="3" name="MSIP_Label_51a6c3db-1667-4f49-995a-8b9973972958_SetDate">
    <vt:lpwstr>2021-01-27T21:22:38Z</vt:lpwstr>
  </property>
  <property fmtid="{D5CDD505-2E9C-101B-9397-08002B2CF9AE}" pid="4" name="MSIP_Label_51a6c3db-1667-4f49-995a-8b9973972958_Method">
    <vt:lpwstr>Standard</vt:lpwstr>
  </property>
  <property fmtid="{D5CDD505-2E9C-101B-9397-08002B2CF9AE}" pid="5" name="MSIP_Label_51a6c3db-1667-4f49-995a-8b9973972958_Name">
    <vt:lpwstr>UTS-Internal</vt:lpwstr>
  </property>
  <property fmtid="{D5CDD505-2E9C-101B-9397-08002B2CF9AE}" pid="6" name="MSIP_Label_51a6c3db-1667-4f49-995a-8b9973972958_SiteId">
    <vt:lpwstr>e8911c26-cf9f-4a9c-878e-527807be8791</vt:lpwstr>
  </property>
  <property fmtid="{D5CDD505-2E9C-101B-9397-08002B2CF9AE}" pid="7" name="MSIP_Label_51a6c3db-1667-4f49-995a-8b9973972958_ActionId">
    <vt:lpwstr>efe37013-9743-485d-a496-9bda3152a94d</vt:lpwstr>
  </property>
  <property fmtid="{D5CDD505-2E9C-101B-9397-08002B2CF9AE}" pid="8" name="MSIP_Label_51a6c3db-1667-4f49-995a-8b9973972958_ContentBits">
    <vt:lpwstr>0</vt:lpwstr>
  </property>
  <property fmtid="{D5CDD505-2E9C-101B-9397-08002B2CF9AE}" pid="9" name="ContentTypeId">
    <vt:lpwstr>0x010100374BE6E496BC844FBBE6530EC51A1A1C</vt:lpwstr>
  </property>
  <property fmtid="{D5CDD505-2E9C-101B-9397-08002B2CF9AE}" pid="10" name="MediaServiceImageTags">
    <vt:lpwstr/>
  </property>
</Properties>
</file>